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</p:sldIdLst>
  <p:sldSz cy="6858000" cx="9144000"/>
  <p:notesSz cx="6858000" cy="9144000"/>
  <p:embeddedFontLst>
    <p:embeddedFont>
      <p:font typeface="Average"/>
      <p:regular r:id="rId82"/>
    </p:embeddedFont>
    <p:embeddedFont>
      <p:font typeface="Oswald"/>
      <p:regular r:id="rId83"/>
      <p:bold r:id="rId84"/>
    </p:embeddedFont>
    <p:embeddedFont>
      <p:font typeface="Century Gothic"/>
      <p:regular r:id="rId85"/>
      <p:bold r:id="rId86"/>
      <p:italic r:id="rId87"/>
      <p:boldItalic r:id="rId8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2B3EE24-DF21-4F40-92DD-DA4AF0115567}">
  <a:tblStyle styleId="{D2B3EE24-DF21-4F40-92DD-DA4AF011556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Oswald-bold.fntdata"/><Relationship Id="rId83" Type="http://schemas.openxmlformats.org/officeDocument/2006/relationships/font" Target="fonts/Oswald-regular.fntdata"/><Relationship Id="rId42" Type="http://schemas.openxmlformats.org/officeDocument/2006/relationships/slide" Target="slides/slide36.xml"/><Relationship Id="rId86" Type="http://schemas.openxmlformats.org/officeDocument/2006/relationships/font" Target="fonts/CenturyGothic-bold.fntdata"/><Relationship Id="rId41" Type="http://schemas.openxmlformats.org/officeDocument/2006/relationships/slide" Target="slides/slide35.xml"/><Relationship Id="rId85" Type="http://schemas.openxmlformats.org/officeDocument/2006/relationships/font" Target="fonts/CenturyGothic-regular.fntdata"/><Relationship Id="rId44" Type="http://schemas.openxmlformats.org/officeDocument/2006/relationships/slide" Target="slides/slide38.xml"/><Relationship Id="rId88" Type="http://schemas.openxmlformats.org/officeDocument/2006/relationships/font" Target="fonts/CenturyGothic-boldItalic.fntdata"/><Relationship Id="rId43" Type="http://schemas.openxmlformats.org/officeDocument/2006/relationships/slide" Target="slides/slide37.xml"/><Relationship Id="rId87" Type="http://schemas.openxmlformats.org/officeDocument/2006/relationships/font" Target="fonts/CenturyGothic-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Average-regular.fntdata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42deb8c1a_4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42deb8c1a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742deb8c1a_4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7401bb5a89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7401bb5a89_1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7401bb5a89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7401bb5a89_1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401bb5a89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7401bb5a89_1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401bb5a89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7401bb5a89_1_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7401bb5a89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7401bb5a89_1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"/>
          <p:cNvGrpSpPr/>
          <p:nvPr/>
        </p:nvGrpSpPr>
        <p:grpSpPr>
          <a:xfrm>
            <a:off x="4350279" y="3807170"/>
            <a:ext cx="443589" cy="140843"/>
            <a:chOff x="4137525" y="2915950"/>
            <a:chExt cx="869100" cy="207000"/>
          </a:xfrm>
        </p:grpSpPr>
        <p:sp>
          <p:nvSpPr>
            <p:cNvPr id="15" name="Google Shape;15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671258" y="1321067"/>
            <a:ext cx="7801500" cy="23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671250" y="4233168"/>
            <a:ext cx="78015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1673700"/>
            <a:ext cx="8520600" cy="252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43045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type="title"/>
          </p:nvPr>
        </p:nvSpPr>
        <p:spPr>
          <a:xfrm>
            <a:off x="533400" y="4495800"/>
            <a:ext cx="6555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1" type="body"/>
          </p:nvPr>
        </p:nvSpPr>
        <p:spPr>
          <a:xfrm>
            <a:off x="533400" y="533400"/>
            <a:ext cx="6555000" cy="37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20040" lvl="0" marL="457200" rtl="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1pPr>
            <a:lvl2pPr indent="-320040" lvl="1" marL="914400" rtl="0" algn="l">
              <a:spcBef>
                <a:spcPts val="600"/>
              </a:spcBef>
              <a:spcAft>
                <a:spcPts val="0"/>
              </a:spcAft>
              <a:buSzPts val="1440"/>
              <a:buChar char="○"/>
              <a:defRPr/>
            </a:lvl2pPr>
            <a:lvl3pPr indent="-320039" lvl="2" marL="1371600" rtl="0" algn="l"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spcBef>
                <a:spcPts val="600"/>
              </a:spcBef>
              <a:spcAft>
                <a:spcPts val="0"/>
              </a:spcAft>
              <a:buSzPts val="1440"/>
              <a:buChar char="●"/>
              <a:defRPr/>
            </a:lvl4pPr>
            <a:lvl5pPr indent="-320039" lvl="4" marL="2286000" rtl="0" algn="l">
              <a:spcBef>
                <a:spcPts val="600"/>
              </a:spcBef>
              <a:spcAft>
                <a:spcPts val="0"/>
              </a:spcAft>
              <a:buSzPts val="1440"/>
              <a:buChar char="○"/>
              <a:defRPr/>
            </a:lvl5pPr>
            <a:lvl6pPr indent="-320039" lvl="5" marL="2743200" rtl="0" algn="l"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6pPr>
            <a:lvl7pPr indent="-320039" lvl="6" marL="3200400" rtl="0" algn="l">
              <a:spcBef>
                <a:spcPts val="600"/>
              </a:spcBef>
              <a:spcAft>
                <a:spcPts val="0"/>
              </a:spcAft>
              <a:buSzPts val="1440"/>
              <a:buChar char="●"/>
              <a:defRPr/>
            </a:lvl7pPr>
            <a:lvl8pPr indent="-320040" lvl="7" marL="3657600" rtl="0" algn="l">
              <a:spcBef>
                <a:spcPts val="600"/>
              </a:spcBef>
              <a:spcAft>
                <a:spcPts val="0"/>
              </a:spcAft>
              <a:buSzPts val="1440"/>
              <a:buChar char="○"/>
              <a:defRPr/>
            </a:lvl8pPr>
            <a:lvl9pPr indent="-320040" lvl="8" marL="4114800" rtl="0" algn="l">
              <a:spcBef>
                <a:spcPts val="600"/>
              </a:spcBef>
              <a:spcAft>
                <a:spcPts val="600"/>
              </a:spcAft>
              <a:buSzPts val="1440"/>
              <a:buChar char="■"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10" type="dt"/>
          </p:nvPr>
        </p:nvSpPr>
        <p:spPr>
          <a:xfrm>
            <a:off x="7430245" y="6172203"/>
            <a:ext cx="120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11" type="ftr"/>
          </p:nvPr>
        </p:nvSpPr>
        <p:spPr>
          <a:xfrm>
            <a:off x="533400" y="6172200"/>
            <a:ext cx="5811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7774426" y="5578478"/>
            <a:ext cx="856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_HEADER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533400" y="1981199"/>
            <a:ext cx="64026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533400" y="4487333"/>
            <a:ext cx="64026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rtl="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10" type="dt"/>
          </p:nvPr>
        </p:nvSpPr>
        <p:spPr>
          <a:xfrm>
            <a:off x="7430245" y="6172203"/>
            <a:ext cx="120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1" type="ftr"/>
          </p:nvPr>
        </p:nvSpPr>
        <p:spPr>
          <a:xfrm>
            <a:off x="533400" y="6172200"/>
            <a:ext cx="5811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7774426" y="5578478"/>
            <a:ext cx="856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9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Relationship Id="rId4" Type="http://schemas.openxmlformats.org/officeDocument/2006/relationships/image" Target="../media/image23.jpg"/><Relationship Id="rId5" Type="http://schemas.openxmlformats.org/officeDocument/2006/relationships/image" Target="../media/image7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2.jpg"/><Relationship Id="rId6" Type="http://schemas.openxmlformats.org/officeDocument/2006/relationships/image" Target="../media/image1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0.jpg"/><Relationship Id="rId4" Type="http://schemas.openxmlformats.org/officeDocument/2006/relationships/image" Target="../media/image78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9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3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9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6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8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914400" y="304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6000"/>
              <a:t>WELCOME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762000" y="2057400"/>
            <a:ext cx="6554867" cy="3767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ENJOY SOME</a:t>
            </a:r>
            <a:r>
              <a:rPr lang="en-US" sz="3600"/>
              <a:t> FOOD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THANK YOU’S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SEASON RECAP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LOOKING AHEAD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HONORING THE ATHLETES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266700" y="17902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Lexi Schott</a:t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b="0" l="43081" r="18535" t="20057"/>
          <a:stretch/>
        </p:blipFill>
        <p:spPr>
          <a:xfrm>
            <a:off x="153125" y="2202775"/>
            <a:ext cx="3202486" cy="44185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9" name="Google Shape;139;p24"/>
          <p:cNvGraphicFramePr/>
          <p:nvPr/>
        </p:nvGraphicFramePr>
        <p:xfrm>
          <a:off x="3531100" y="712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486025"/>
                <a:gridCol w="704850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14:54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21:38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19:31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6:30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Sectional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11/2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805750" y="2286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Hannah Rush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 rotWithShape="1">
          <a:blip r:embed="rId3">
            <a:alphaModFix/>
          </a:blip>
          <a:srcRect b="9804" l="29031" r="25860" t="0"/>
          <a:stretch/>
        </p:blipFill>
        <p:spPr>
          <a:xfrm>
            <a:off x="6840350" y="79100"/>
            <a:ext cx="2197375" cy="29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4">
            <a:alphaModFix/>
          </a:blip>
          <a:srcRect b="6060" l="30877" r="34106" t="15440"/>
          <a:stretch/>
        </p:blipFill>
        <p:spPr>
          <a:xfrm>
            <a:off x="5383675" y="3160225"/>
            <a:ext cx="2386550" cy="3551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7" name="Google Shape;147;p25"/>
          <p:cNvGraphicFramePr/>
          <p:nvPr/>
        </p:nvGraphicFramePr>
        <p:xfrm>
          <a:off x="141450" y="1453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888100"/>
                <a:gridCol w="777025"/>
                <a:gridCol w="782725"/>
                <a:gridCol w="900425"/>
                <a:gridCol w="1174800"/>
              </a:tblGrid>
              <a:tr h="80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80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16:33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02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03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03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02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804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02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21:38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7:12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103625" y="2421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Lauren Barber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b="0" l="26587" r="29626" t="8290"/>
          <a:stretch/>
        </p:blipFill>
        <p:spPr>
          <a:xfrm>
            <a:off x="194950" y="1501700"/>
            <a:ext cx="3421620" cy="47598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4" name="Google Shape;154;p26"/>
          <p:cNvGraphicFramePr/>
          <p:nvPr/>
        </p:nvGraphicFramePr>
        <p:xfrm>
          <a:off x="3944675" y="786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064450"/>
                <a:gridCol w="820575"/>
                <a:gridCol w="63675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22:41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19:57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6:39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762000" y="2286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Lily Hecht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0" l="20397" r="19890" t="0"/>
          <a:stretch/>
        </p:blipFill>
        <p:spPr>
          <a:xfrm>
            <a:off x="5122350" y="2348625"/>
            <a:ext cx="3850324" cy="42801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1" name="Google Shape;161;p27"/>
          <p:cNvGraphicFramePr/>
          <p:nvPr/>
        </p:nvGraphicFramePr>
        <p:xfrm>
          <a:off x="89750" y="1306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70500"/>
                <a:gridCol w="757950"/>
                <a:gridCol w="584550"/>
                <a:gridCol w="874100"/>
                <a:gridCol w="9158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26:41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25:42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260975" y="36325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Sydney Ban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 rotWithShape="1">
          <a:blip r:embed="rId3">
            <a:alphaModFix/>
          </a:blip>
          <a:srcRect b="0" l="19315" r="31534" t="9673"/>
          <a:stretch/>
        </p:blipFill>
        <p:spPr>
          <a:xfrm>
            <a:off x="143000" y="2295225"/>
            <a:ext cx="3573050" cy="43583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8" name="Google Shape;168;p28"/>
          <p:cNvGraphicFramePr/>
          <p:nvPr/>
        </p:nvGraphicFramePr>
        <p:xfrm>
          <a:off x="3858425" y="57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5800"/>
                <a:gridCol w="733225"/>
                <a:gridCol w="803525"/>
                <a:gridCol w="833675"/>
                <a:gridCol w="833675"/>
              </a:tblGrid>
              <a:tr h="737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37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6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6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37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6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37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6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37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762000" y="4572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Sofia Gorgees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174" name="Google Shape;174;p29"/>
          <p:cNvPicPr preferRelativeResize="0"/>
          <p:nvPr/>
        </p:nvPicPr>
        <p:blipFill rotWithShape="1">
          <a:blip r:embed="rId3">
            <a:alphaModFix/>
          </a:blip>
          <a:srcRect b="8058" l="16618" r="18493" t="13014"/>
          <a:stretch/>
        </p:blipFill>
        <p:spPr>
          <a:xfrm>
            <a:off x="5806850" y="969775"/>
            <a:ext cx="3032350" cy="55566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5" name="Google Shape;175;p29"/>
          <p:cNvGraphicFramePr/>
          <p:nvPr/>
        </p:nvGraphicFramePr>
        <p:xfrm>
          <a:off x="215025" y="198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241900"/>
                <a:gridCol w="695325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17:58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8:59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663875" y="31105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Leah Ryan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 rotWithShape="1">
          <a:blip r:embed="rId3">
            <a:alphaModFix/>
          </a:blip>
          <a:srcRect b="-7" l="35114" r="29290" t="26445"/>
          <a:stretch/>
        </p:blipFill>
        <p:spPr>
          <a:xfrm>
            <a:off x="135275" y="1417250"/>
            <a:ext cx="3658904" cy="5008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2" name="Google Shape;182;p30"/>
          <p:cNvGraphicFramePr/>
          <p:nvPr/>
        </p:nvGraphicFramePr>
        <p:xfrm>
          <a:off x="4009200" y="716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91400"/>
                <a:gridCol w="841450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21:05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7:02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21:06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7:15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611575" y="0"/>
            <a:ext cx="8229600" cy="14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640"/>
              <a:buFont typeface="Century Gothic"/>
              <a:buNone/>
            </a:pPr>
            <a:r>
              <a:rPr lang="en-US" sz="8640">
                <a:solidFill>
                  <a:srgbClr val="C00000"/>
                </a:solidFill>
              </a:rPr>
              <a:t>SOPHOMORES</a:t>
            </a:r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 b="0" l="10828" r="14644" t="0"/>
          <a:stretch/>
        </p:blipFill>
        <p:spPr>
          <a:xfrm>
            <a:off x="132600" y="1615925"/>
            <a:ext cx="4079176" cy="36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 rotWithShape="1">
          <a:blip r:embed="rId4">
            <a:alphaModFix/>
          </a:blip>
          <a:srcRect b="0" l="19935" r="0" t="0"/>
          <a:stretch/>
        </p:blipFill>
        <p:spPr>
          <a:xfrm>
            <a:off x="4364175" y="2841150"/>
            <a:ext cx="4627427" cy="3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571500" y="2380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Nicole Cooper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 rotWithShape="1">
          <a:blip r:embed="rId3">
            <a:alphaModFix/>
          </a:blip>
          <a:srcRect b="0" l="34518" r="17453" t="0"/>
          <a:stretch/>
        </p:blipFill>
        <p:spPr>
          <a:xfrm>
            <a:off x="285000" y="1577450"/>
            <a:ext cx="3406398" cy="47105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" name="Google Shape;196;p32"/>
          <p:cNvGraphicFramePr/>
          <p:nvPr/>
        </p:nvGraphicFramePr>
        <p:xfrm>
          <a:off x="4101200" y="231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479900"/>
                <a:gridCol w="872775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10:15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11:10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19:41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9:50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772425" y="2348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Moraya Adeyemi</a:t>
            </a:r>
            <a:endParaRPr/>
          </a:p>
        </p:txBody>
      </p:sp>
      <p:pic>
        <p:nvPicPr>
          <p:cNvPr id="202" name="Google Shape;202;p33"/>
          <p:cNvPicPr preferRelativeResize="0"/>
          <p:nvPr/>
        </p:nvPicPr>
        <p:blipFill rotWithShape="1">
          <a:blip r:embed="rId3">
            <a:alphaModFix/>
          </a:blip>
          <a:srcRect b="19361" l="0" r="23913" t="0"/>
          <a:stretch/>
        </p:blipFill>
        <p:spPr>
          <a:xfrm>
            <a:off x="5438225" y="1371600"/>
            <a:ext cx="3523648" cy="497909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3" name="Google Shape;203;p33"/>
          <p:cNvGraphicFramePr/>
          <p:nvPr/>
        </p:nvGraphicFramePr>
        <p:xfrm>
          <a:off x="152400" y="1395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70500"/>
                <a:gridCol w="768400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19:19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10:01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18:40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19:05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1197513" y="125075"/>
            <a:ext cx="65550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</a:pPr>
            <a:r>
              <a:rPr lang="en-US" sz="5400"/>
              <a:t>SUMMER RUNNING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609600" y="1447800"/>
            <a:ext cx="7926300" cy="43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68"/>
              <a:buNone/>
            </a:pPr>
            <a:r>
              <a:rPr lang="en-US" sz="3600" u="sng"/>
              <a:t>2018</a:t>
            </a:r>
            <a:r>
              <a:rPr lang="en-US" sz="3600"/>
              <a:t>				</a:t>
            </a:r>
            <a:r>
              <a:rPr lang="en-US" sz="3600" u="sng"/>
              <a:t>2019</a:t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1192"/>
              </a:spcBef>
              <a:spcAft>
                <a:spcPts val="0"/>
              </a:spcAft>
              <a:buSzPts val="2368"/>
              <a:buNone/>
            </a:pPr>
            <a:r>
              <a:rPr lang="en-US" sz="3600"/>
              <a:t>22:46			19:14			Caroline Reich</a:t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1192"/>
              </a:spcBef>
              <a:spcAft>
                <a:spcPts val="0"/>
              </a:spcAft>
              <a:buSzPts val="2368"/>
              <a:buNone/>
            </a:pPr>
            <a:r>
              <a:rPr lang="en-US" sz="3600"/>
              <a:t>16:07			14:32		Chole Wolk</a:t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1192"/>
              </a:spcBef>
              <a:spcAft>
                <a:spcPts val="0"/>
              </a:spcAft>
              <a:buSzPts val="2368"/>
              <a:buNone/>
            </a:pPr>
            <a:r>
              <a:rPr lang="en-US" sz="3600"/>
              <a:t>23:17 			20:30		Alex Tiatia</a:t>
            </a:r>
            <a:endParaRPr sz="3600"/>
          </a:p>
          <a:p>
            <a:pPr indent="0" lvl="0" marL="0" rtl="0" algn="l">
              <a:lnSpc>
                <a:spcPct val="80000"/>
              </a:lnSpc>
              <a:spcBef>
                <a:spcPts val="1192"/>
              </a:spcBef>
              <a:spcAft>
                <a:spcPts val="0"/>
              </a:spcAft>
              <a:buSzPts val="2368"/>
              <a:buNone/>
            </a:pPr>
            <a:r>
              <a:rPr lang="en-US" sz="3600"/>
              <a:t>20:26			19:56		Nicole Dobrin</a:t>
            </a:r>
            <a:endParaRPr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50725" y="42482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Hannah Kemist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09" name="Google Shape;209;p34"/>
          <p:cNvPicPr preferRelativeResize="0"/>
          <p:nvPr/>
        </p:nvPicPr>
        <p:blipFill rotWithShape="1">
          <a:blip r:embed="rId3">
            <a:alphaModFix/>
          </a:blip>
          <a:srcRect b="16015" l="42479" r="20869" t="0"/>
          <a:stretch/>
        </p:blipFill>
        <p:spPr>
          <a:xfrm>
            <a:off x="122125" y="750551"/>
            <a:ext cx="3486423" cy="53245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0" name="Google Shape;210;p34"/>
          <p:cNvGraphicFramePr/>
          <p:nvPr/>
        </p:nvGraphicFramePr>
        <p:xfrm>
          <a:off x="3735625" y="22357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009200"/>
                <a:gridCol w="842925"/>
                <a:gridCol w="725450"/>
                <a:gridCol w="979275"/>
                <a:gridCol w="1135850"/>
              </a:tblGrid>
              <a:tr h="59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18:03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9:01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73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8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type="title"/>
          </p:nvPr>
        </p:nvSpPr>
        <p:spPr>
          <a:xfrm>
            <a:off x="0" y="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Lila koenig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 rotWithShape="1">
          <a:blip r:embed="rId3">
            <a:alphaModFix/>
          </a:blip>
          <a:srcRect b="0" l="59765" r="12627" t="20792"/>
          <a:stretch/>
        </p:blipFill>
        <p:spPr>
          <a:xfrm>
            <a:off x="211800" y="228600"/>
            <a:ext cx="3348413" cy="63809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7" name="Google Shape;217;p35"/>
          <p:cNvGraphicFramePr/>
          <p:nvPr/>
        </p:nvGraphicFramePr>
        <p:xfrm>
          <a:off x="3659700" y="998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94425"/>
                <a:gridCol w="836775"/>
                <a:gridCol w="916975"/>
                <a:gridCol w="951375"/>
                <a:gridCol w="951375"/>
              </a:tblGrid>
              <a:tr h="72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2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2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3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24:00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3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3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2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24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3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3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22:07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type="title"/>
          </p:nvPr>
        </p:nvSpPr>
        <p:spPr>
          <a:xfrm>
            <a:off x="762000" y="24842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Chloe Wolk</a:t>
            </a:r>
            <a:endParaRPr/>
          </a:p>
        </p:txBody>
      </p:sp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 b="17131" l="0" r="30867" t="13736"/>
          <a:stretch/>
        </p:blipFill>
        <p:spPr>
          <a:xfrm>
            <a:off x="5340925" y="1258075"/>
            <a:ext cx="3650679" cy="48675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4" name="Google Shape;224;p36"/>
          <p:cNvGraphicFramePr/>
          <p:nvPr/>
        </p:nvGraphicFramePr>
        <p:xfrm>
          <a:off x="82500" y="1234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78475"/>
                <a:gridCol w="768725"/>
                <a:gridCol w="842475"/>
                <a:gridCol w="874075"/>
                <a:gridCol w="874075"/>
              </a:tblGrid>
              <a:tr h="706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7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15:37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7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Maine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06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41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06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7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7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:32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7:16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/>
          <p:nvPr>
            <p:ph type="title"/>
          </p:nvPr>
        </p:nvSpPr>
        <p:spPr>
          <a:xfrm>
            <a:off x="723900" y="1858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Ally Geren</a:t>
            </a:r>
            <a:endParaRPr/>
          </a:p>
        </p:txBody>
      </p:sp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 b="-486" l="31907" r="32848" t="21993"/>
          <a:stretch/>
        </p:blipFill>
        <p:spPr>
          <a:xfrm>
            <a:off x="310500" y="1371600"/>
            <a:ext cx="3559630" cy="52506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1" name="Google Shape;231;p37"/>
          <p:cNvGraphicFramePr/>
          <p:nvPr/>
        </p:nvGraphicFramePr>
        <p:xfrm>
          <a:off x="4197675" y="57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552950"/>
                <a:gridCol w="799725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15:57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23:50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23:22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23:05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7:15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1500" y="216725"/>
            <a:ext cx="8913900" cy="95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t/>
            </a:r>
            <a:endParaRPr sz="5400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Maggie Montgomery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 b="0" l="16227" r="29097" t="3670"/>
          <a:stretch/>
        </p:blipFill>
        <p:spPr>
          <a:xfrm>
            <a:off x="5340399" y="1321025"/>
            <a:ext cx="3743776" cy="43781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8" name="Google Shape;238;p38"/>
          <p:cNvGraphicFramePr/>
          <p:nvPr/>
        </p:nvGraphicFramePr>
        <p:xfrm>
          <a:off x="73100" y="1613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81550"/>
                <a:gridCol w="831350"/>
                <a:gridCol w="775350"/>
                <a:gridCol w="893050"/>
                <a:gridCol w="1007825"/>
              </a:tblGrid>
              <a:tr h="6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6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17:57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6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34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6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6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2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:57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 txBox="1"/>
          <p:nvPr>
            <p:ph type="title"/>
          </p:nvPr>
        </p:nvSpPr>
        <p:spPr>
          <a:xfrm>
            <a:off x="490609" y="218388"/>
            <a:ext cx="7696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Bella Kolton</a:t>
            </a:r>
            <a:endParaRPr/>
          </a:p>
        </p:txBody>
      </p:sp>
      <p:pic>
        <p:nvPicPr>
          <p:cNvPr id="244" name="Google Shape;244;p39"/>
          <p:cNvPicPr preferRelativeResize="0"/>
          <p:nvPr/>
        </p:nvPicPr>
        <p:blipFill rotWithShape="1">
          <a:blip r:embed="rId3">
            <a:alphaModFix/>
          </a:blip>
          <a:srcRect b="0" l="27532" r="27831" t="0"/>
          <a:stretch/>
        </p:blipFill>
        <p:spPr>
          <a:xfrm>
            <a:off x="114825" y="373525"/>
            <a:ext cx="4153100" cy="61796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5" name="Google Shape;245;p39"/>
          <p:cNvGraphicFramePr/>
          <p:nvPr/>
        </p:nvGraphicFramePr>
        <p:xfrm>
          <a:off x="4365050" y="1590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683225"/>
                <a:gridCol w="706175"/>
                <a:gridCol w="773900"/>
                <a:gridCol w="802925"/>
                <a:gridCol w="8029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17:37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8:48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10:15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>
            <p:ph type="title"/>
          </p:nvPr>
        </p:nvSpPr>
        <p:spPr>
          <a:xfrm>
            <a:off x="2590800" y="34369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Bekah Firestone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51" name="Google Shape;251;p40"/>
          <p:cNvPicPr preferRelativeResize="0"/>
          <p:nvPr/>
        </p:nvPicPr>
        <p:blipFill rotWithShape="1">
          <a:blip r:embed="rId3">
            <a:alphaModFix/>
          </a:blip>
          <a:srcRect b="0" l="30795" r="16697" t="5642"/>
          <a:stretch/>
        </p:blipFill>
        <p:spPr>
          <a:xfrm>
            <a:off x="5436475" y="2448450"/>
            <a:ext cx="3568120" cy="42588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2" name="Google Shape;252;p40"/>
          <p:cNvGraphicFramePr/>
          <p:nvPr/>
        </p:nvGraphicFramePr>
        <p:xfrm>
          <a:off x="195200" y="1048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54600"/>
                <a:gridCol w="820025"/>
                <a:gridCol w="898675"/>
                <a:gridCol w="932375"/>
                <a:gridCol w="932375"/>
              </a:tblGrid>
              <a:tr h="699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699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23:33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699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5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22:21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>
            <p:ph type="title"/>
          </p:nvPr>
        </p:nvSpPr>
        <p:spPr>
          <a:xfrm>
            <a:off x="1143000" y="381000"/>
            <a:ext cx="7696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Erika Gerol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58" name="Google Shape;258;p41"/>
          <p:cNvPicPr preferRelativeResize="0"/>
          <p:nvPr/>
        </p:nvPicPr>
        <p:blipFill rotWithShape="1">
          <a:blip r:embed="rId3">
            <a:alphaModFix/>
          </a:blip>
          <a:srcRect b="0" l="26018" r="28660" t="8466"/>
          <a:stretch/>
        </p:blipFill>
        <p:spPr>
          <a:xfrm>
            <a:off x="174800" y="1857703"/>
            <a:ext cx="3578851" cy="48006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9" name="Google Shape;259;p41"/>
          <p:cNvGraphicFramePr/>
          <p:nvPr/>
        </p:nvGraphicFramePr>
        <p:xfrm>
          <a:off x="3753650" y="1295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50550"/>
                <a:gridCol w="818325"/>
                <a:gridCol w="896800"/>
                <a:gridCol w="930450"/>
                <a:gridCol w="93045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7:55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15:36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>
            <p:ph type="title"/>
          </p:nvPr>
        </p:nvSpPr>
        <p:spPr>
          <a:xfrm>
            <a:off x="762000" y="4572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Annie Fisher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65" name="Google Shape;265;p42"/>
          <p:cNvPicPr preferRelativeResize="0"/>
          <p:nvPr/>
        </p:nvPicPr>
        <p:blipFill rotWithShape="1">
          <a:blip r:embed="rId3">
            <a:alphaModFix/>
          </a:blip>
          <a:srcRect b="1696" l="32918" r="20487" t="8545"/>
          <a:stretch/>
        </p:blipFill>
        <p:spPr>
          <a:xfrm>
            <a:off x="293225" y="2076450"/>
            <a:ext cx="3486024" cy="44595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6" name="Google Shape;266;p42"/>
          <p:cNvGraphicFramePr/>
          <p:nvPr/>
        </p:nvGraphicFramePr>
        <p:xfrm>
          <a:off x="3820500" y="432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31475"/>
                <a:gridCol w="810300"/>
                <a:gridCol w="888025"/>
                <a:gridCol w="921350"/>
                <a:gridCol w="92135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7:50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20:00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6:21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/>
          <p:nvPr>
            <p:ph type="title"/>
          </p:nvPr>
        </p:nvSpPr>
        <p:spPr>
          <a:xfrm>
            <a:off x="3199172" y="233313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Mia Weinberg</a:t>
            </a:r>
            <a:endParaRPr/>
          </a:p>
        </p:txBody>
      </p:sp>
      <p:pic>
        <p:nvPicPr>
          <p:cNvPr id="272" name="Google Shape;272;p43"/>
          <p:cNvPicPr preferRelativeResize="0"/>
          <p:nvPr/>
        </p:nvPicPr>
        <p:blipFill rotWithShape="1">
          <a:blip r:embed="rId3">
            <a:alphaModFix/>
          </a:blip>
          <a:srcRect b="0" l="-26103" r="0" t="0"/>
          <a:stretch/>
        </p:blipFill>
        <p:spPr>
          <a:xfrm>
            <a:off x="81450" y="1474575"/>
            <a:ext cx="7440900" cy="39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1219200" y="383931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en-US" sz="4000"/>
              <a:t>SUMMER OPPORTUNITIES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990600" y="1872750"/>
            <a:ext cx="6942600" cy="4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Summer Running:  Mon</a:t>
            </a:r>
            <a:r>
              <a:rPr lang="en-US" sz="3600"/>
              <a:t> </a:t>
            </a:r>
            <a:r>
              <a:rPr lang="en-US" sz="3600"/>
              <a:t>–</a:t>
            </a:r>
            <a:r>
              <a:rPr lang="en-US" sz="3600"/>
              <a:t> </a:t>
            </a:r>
            <a:r>
              <a:rPr lang="en-US" sz="3600"/>
              <a:t>Th 6:30 AM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GLXC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University Running Camps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Make a Goal</a:t>
            </a:r>
            <a:endParaRPr sz="3600"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●"/>
            </a:pPr>
            <a:r>
              <a:rPr lang="en-US" sz="3600"/>
              <a:t>Sign up for a race!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/>
          <p:nvPr>
            <p:ph type="title"/>
          </p:nvPr>
        </p:nvSpPr>
        <p:spPr>
          <a:xfrm>
            <a:off x="5167575" y="108800"/>
            <a:ext cx="413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Caroline Reich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78" name="Google Shape;278;p44"/>
          <p:cNvPicPr preferRelativeResize="0"/>
          <p:nvPr/>
        </p:nvPicPr>
        <p:blipFill rotWithShape="1">
          <a:blip r:embed="rId3">
            <a:alphaModFix/>
          </a:blip>
          <a:srcRect b="0" l="56128" r="0" t="0"/>
          <a:stretch/>
        </p:blipFill>
        <p:spPr>
          <a:xfrm>
            <a:off x="5689625" y="1389125"/>
            <a:ext cx="3090200" cy="4698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9" name="Google Shape;279;p44"/>
          <p:cNvGraphicFramePr/>
          <p:nvPr/>
        </p:nvGraphicFramePr>
        <p:xfrm>
          <a:off x="257100" y="373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798200"/>
                <a:gridCol w="754425"/>
                <a:gridCol w="826775"/>
                <a:gridCol w="857775"/>
                <a:gridCol w="8577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21:29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7:10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21:16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6:52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20:07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6:42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21:20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7:07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19:59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6:40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23:00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7:40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21:19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7:08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20:16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6:45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20:08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6:42</a:t>
                      </a:r>
                      <a:endParaRPr sz="16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</a:t>
                      </a:r>
                      <a:endParaRPr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10/26</a:t>
                      </a:r>
                      <a:endParaRPr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19:14</a:t>
                      </a:r>
                      <a:endParaRPr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6:25</a:t>
                      </a:r>
                      <a:endParaRPr sz="16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Sectional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11/2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/>
          <p:nvPr>
            <p:ph type="title"/>
          </p:nvPr>
        </p:nvSpPr>
        <p:spPr>
          <a:xfrm>
            <a:off x="829925" y="294300"/>
            <a:ext cx="4434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t/>
            </a:r>
            <a:endParaRPr sz="5400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Madeline Trella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85" name="Google Shape;285;p45"/>
          <p:cNvPicPr preferRelativeResize="0"/>
          <p:nvPr/>
        </p:nvPicPr>
        <p:blipFill rotWithShape="1">
          <a:blip r:embed="rId3">
            <a:alphaModFix/>
          </a:blip>
          <a:srcRect b="5793" l="29102" r="23926" t="0"/>
          <a:stretch/>
        </p:blipFill>
        <p:spPr>
          <a:xfrm>
            <a:off x="5798301" y="1738000"/>
            <a:ext cx="3040626" cy="4047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6" name="Google Shape;286;p45"/>
          <p:cNvGraphicFramePr/>
          <p:nvPr/>
        </p:nvGraphicFramePr>
        <p:xfrm>
          <a:off x="296150" y="1284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1925"/>
                <a:gridCol w="814725"/>
                <a:gridCol w="892850"/>
                <a:gridCol w="926325"/>
                <a:gridCol w="9263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21:32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6:57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 txBox="1"/>
          <p:nvPr>
            <p:ph type="title"/>
          </p:nvPr>
        </p:nvSpPr>
        <p:spPr>
          <a:xfrm>
            <a:off x="815575" y="221100"/>
            <a:ext cx="4071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Serena Worley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292" name="Google Shape;292;p46"/>
          <p:cNvPicPr preferRelativeResize="0"/>
          <p:nvPr/>
        </p:nvPicPr>
        <p:blipFill rotWithShape="1">
          <a:blip r:embed="rId3">
            <a:alphaModFix/>
          </a:blip>
          <a:srcRect b="0" l="35989" r="21450" t="0"/>
          <a:stretch/>
        </p:blipFill>
        <p:spPr>
          <a:xfrm>
            <a:off x="5580624" y="817913"/>
            <a:ext cx="3355771" cy="52221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3" name="Google Shape;293;p46"/>
          <p:cNvGraphicFramePr/>
          <p:nvPr/>
        </p:nvGraphicFramePr>
        <p:xfrm>
          <a:off x="137950" y="1238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70700"/>
                <a:gridCol w="826775"/>
                <a:gridCol w="906075"/>
                <a:gridCol w="940050"/>
                <a:gridCol w="94005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23:00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8:05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/>
          <p:nvPr>
            <p:ph type="title"/>
          </p:nvPr>
        </p:nvSpPr>
        <p:spPr>
          <a:xfrm>
            <a:off x="1829450" y="0"/>
            <a:ext cx="59436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9600"/>
              <a:buFont typeface="Century Gothic"/>
              <a:buNone/>
            </a:pPr>
            <a:r>
              <a:rPr lang="en-US" sz="9600">
                <a:solidFill>
                  <a:srgbClr val="C00000"/>
                </a:solidFill>
              </a:rPr>
              <a:t>JUNIORS</a:t>
            </a:r>
            <a:endParaRPr/>
          </a:p>
        </p:txBody>
      </p:sp>
      <p:pic>
        <p:nvPicPr>
          <p:cNvPr id="299" name="Google Shape;2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75" y="1706650"/>
            <a:ext cx="5189750" cy="34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7"/>
          <p:cNvPicPr preferRelativeResize="0"/>
          <p:nvPr/>
        </p:nvPicPr>
        <p:blipFill rotWithShape="1">
          <a:blip r:embed="rId4">
            <a:alphaModFix/>
          </a:blip>
          <a:srcRect b="0" l="0" r="12087" t="0"/>
          <a:stretch/>
        </p:blipFill>
        <p:spPr>
          <a:xfrm>
            <a:off x="5315425" y="3887250"/>
            <a:ext cx="3801173" cy="287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7"/>
          <p:cNvPicPr preferRelativeResize="0"/>
          <p:nvPr/>
        </p:nvPicPr>
        <p:blipFill rotWithShape="1">
          <a:blip r:embed="rId5">
            <a:alphaModFix/>
          </a:blip>
          <a:srcRect b="0" l="0" r="0" t="4698"/>
          <a:stretch/>
        </p:blipFill>
        <p:spPr>
          <a:xfrm>
            <a:off x="6274974" y="236525"/>
            <a:ext cx="2710850" cy="344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8"/>
          <p:cNvSpPr txBox="1"/>
          <p:nvPr>
            <p:ph type="title"/>
          </p:nvPr>
        </p:nvSpPr>
        <p:spPr>
          <a:xfrm>
            <a:off x="2480100" y="108775"/>
            <a:ext cx="4945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Hannah Krengel</a:t>
            </a:r>
            <a:endParaRPr sz="5400">
              <a:solidFill>
                <a:srgbClr val="C00000"/>
              </a:solidFill>
            </a:endParaRPr>
          </a:p>
        </p:txBody>
      </p:sp>
      <p:graphicFrame>
        <p:nvGraphicFramePr>
          <p:cNvPr id="307" name="Google Shape;307;p48"/>
          <p:cNvGraphicFramePr/>
          <p:nvPr/>
        </p:nvGraphicFramePr>
        <p:xfrm>
          <a:off x="3555175" y="1340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4400"/>
                <a:gridCol w="815750"/>
                <a:gridCol w="893975"/>
                <a:gridCol w="927525"/>
                <a:gridCol w="9275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17:57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15:45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15:42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08" name="Google Shape;308;p48"/>
          <p:cNvPicPr preferRelativeResize="0"/>
          <p:nvPr/>
        </p:nvPicPr>
        <p:blipFill rotWithShape="1">
          <a:blip r:embed="rId3">
            <a:alphaModFix/>
          </a:blip>
          <a:srcRect b="0" l="26886" r="33954" t="0"/>
          <a:stretch/>
        </p:blipFill>
        <p:spPr>
          <a:xfrm>
            <a:off x="223800" y="1175575"/>
            <a:ext cx="3102272" cy="5261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/>
          <p:nvPr>
            <p:ph type="title"/>
          </p:nvPr>
        </p:nvSpPr>
        <p:spPr>
          <a:xfrm>
            <a:off x="2713200" y="212850"/>
            <a:ext cx="3717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Jocelyn Katz</a:t>
            </a:r>
            <a:endParaRPr/>
          </a:p>
        </p:txBody>
      </p:sp>
      <p:pic>
        <p:nvPicPr>
          <p:cNvPr id="314" name="Google Shape;31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638" y="1371030"/>
            <a:ext cx="6212724" cy="411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/>
          <p:nvPr>
            <p:ph type="title"/>
          </p:nvPr>
        </p:nvSpPr>
        <p:spPr>
          <a:xfrm>
            <a:off x="799750" y="440900"/>
            <a:ext cx="3685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Hollie Lyons</a:t>
            </a:r>
            <a:endParaRPr/>
          </a:p>
        </p:txBody>
      </p:sp>
      <p:pic>
        <p:nvPicPr>
          <p:cNvPr id="320" name="Google Shape;320;p50"/>
          <p:cNvPicPr preferRelativeResize="0"/>
          <p:nvPr/>
        </p:nvPicPr>
        <p:blipFill rotWithShape="1">
          <a:blip r:embed="rId3">
            <a:alphaModFix/>
          </a:blip>
          <a:srcRect b="0" l="27990" r="7915" t="0"/>
          <a:stretch/>
        </p:blipFill>
        <p:spPr>
          <a:xfrm>
            <a:off x="5132800" y="1429675"/>
            <a:ext cx="3858803" cy="39986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1" name="Google Shape;321;p50"/>
          <p:cNvGraphicFramePr/>
          <p:nvPr/>
        </p:nvGraphicFramePr>
        <p:xfrm>
          <a:off x="151900" y="2372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757975"/>
                <a:gridCol w="737525"/>
                <a:gridCol w="808250"/>
                <a:gridCol w="838575"/>
                <a:gridCol w="838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16:23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8:12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 txBox="1"/>
          <p:nvPr>
            <p:ph type="title"/>
          </p:nvPr>
        </p:nvSpPr>
        <p:spPr>
          <a:xfrm>
            <a:off x="4267200" y="3810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Emmy St John</a:t>
            </a:r>
            <a:endParaRPr/>
          </a:p>
        </p:txBody>
      </p:sp>
      <p:pic>
        <p:nvPicPr>
          <p:cNvPr id="327" name="Google Shape;327;p51"/>
          <p:cNvPicPr preferRelativeResize="0"/>
          <p:nvPr/>
        </p:nvPicPr>
        <p:blipFill rotWithShape="1">
          <a:blip r:embed="rId3">
            <a:alphaModFix/>
          </a:blip>
          <a:srcRect b="0" l="33257" r="29278" t="7842"/>
          <a:stretch/>
        </p:blipFill>
        <p:spPr>
          <a:xfrm>
            <a:off x="133801" y="576476"/>
            <a:ext cx="3633855" cy="593719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8" name="Google Shape;328;p51"/>
          <p:cNvGraphicFramePr/>
          <p:nvPr/>
        </p:nvGraphicFramePr>
        <p:xfrm>
          <a:off x="3865400" y="22725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6425"/>
                <a:gridCol w="816575"/>
                <a:gridCol w="894900"/>
                <a:gridCol w="928450"/>
                <a:gridCol w="928450"/>
              </a:tblGrid>
              <a:tr h="60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24:31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66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9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:42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29" name="Google Shape;329;p51"/>
          <p:cNvGraphicFramePr/>
          <p:nvPr/>
        </p:nvGraphicFramePr>
        <p:xfrm>
          <a:off x="3865400" y="1383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14700"/>
                <a:gridCol w="803300"/>
                <a:gridCol w="880300"/>
                <a:gridCol w="913325"/>
                <a:gridCol w="913325"/>
              </a:tblGrid>
              <a:tr h="800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2"/>
          <p:cNvSpPr txBox="1"/>
          <p:nvPr>
            <p:ph type="title"/>
          </p:nvPr>
        </p:nvSpPr>
        <p:spPr>
          <a:xfrm>
            <a:off x="1905000" y="3048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Devin Greenfield</a:t>
            </a:r>
            <a:endParaRPr/>
          </a:p>
        </p:txBody>
      </p:sp>
      <p:pic>
        <p:nvPicPr>
          <p:cNvPr id="335" name="Google Shape;33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7200" y="1371600"/>
            <a:ext cx="3454398" cy="46058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6" name="Google Shape;336;p52"/>
          <p:cNvGraphicFramePr/>
          <p:nvPr/>
        </p:nvGraphicFramePr>
        <p:xfrm>
          <a:off x="213075" y="1882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775200"/>
                <a:gridCol w="744775"/>
                <a:gridCol w="816175"/>
                <a:gridCol w="846800"/>
                <a:gridCol w="84680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18:56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17:21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8:41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"/>
          <p:cNvSpPr txBox="1"/>
          <p:nvPr>
            <p:ph type="title"/>
          </p:nvPr>
        </p:nvSpPr>
        <p:spPr>
          <a:xfrm>
            <a:off x="3991650" y="111575"/>
            <a:ext cx="4511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Julia Dowell</a:t>
            </a:r>
            <a:endParaRPr/>
          </a:p>
        </p:txBody>
      </p:sp>
      <p:pic>
        <p:nvPicPr>
          <p:cNvPr id="342" name="Google Shape;342;p53"/>
          <p:cNvPicPr preferRelativeResize="0"/>
          <p:nvPr/>
        </p:nvPicPr>
        <p:blipFill rotWithShape="1">
          <a:blip r:embed="rId3">
            <a:alphaModFix/>
          </a:blip>
          <a:srcRect b="21886" l="11928" r="32975" t="13089"/>
          <a:stretch/>
        </p:blipFill>
        <p:spPr>
          <a:xfrm>
            <a:off x="108400" y="973225"/>
            <a:ext cx="3589378" cy="56526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3" name="Google Shape;343;p53"/>
          <p:cNvGraphicFramePr/>
          <p:nvPr/>
        </p:nvGraphicFramePr>
        <p:xfrm>
          <a:off x="3839125" y="1178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79325"/>
                <a:gridCol w="830400"/>
                <a:gridCol w="910025"/>
                <a:gridCol w="944175"/>
                <a:gridCol w="9441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17:38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16:31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1431475" y="781050"/>
            <a:ext cx="6555000" cy="152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IHSA STATE CHAMPIONSHIP</a:t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Nov 7, 2020</a:t>
            </a:r>
            <a:endParaRPr sz="4800"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1294500" y="2554050"/>
            <a:ext cx="6555000" cy="3767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600"/>
              </a:spcAft>
              <a:buNone/>
            </a:pPr>
            <a:r>
              <a:rPr lang="en-US" sz="4800"/>
              <a:t>2020 VISION</a:t>
            </a:r>
            <a:endParaRPr sz="4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/>
          <p:nvPr>
            <p:ph type="title"/>
          </p:nvPr>
        </p:nvSpPr>
        <p:spPr>
          <a:xfrm>
            <a:off x="762000" y="4572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Pam Irgang</a:t>
            </a:r>
            <a:endParaRPr/>
          </a:p>
        </p:txBody>
      </p:sp>
      <p:pic>
        <p:nvPicPr>
          <p:cNvPr id="349" name="Google Shape;349;p54"/>
          <p:cNvPicPr preferRelativeResize="0"/>
          <p:nvPr/>
        </p:nvPicPr>
        <p:blipFill rotWithShape="1">
          <a:blip r:embed="rId3">
            <a:alphaModFix/>
          </a:blip>
          <a:srcRect b="0" l="34533" r="4765" t="2171"/>
          <a:stretch/>
        </p:blipFill>
        <p:spPr>
          <a:xfrm>
            <a:off x="5390476" y="1680125"/>
            <a:ext cx="3552630" cy="3816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0" name="Google Shape;350;p54"/>
          <p:cNvGraphicFramePr/>
          <p:nvPr/>
        </p:nvGraphicFramePr>
        <p:xfrm>
          <a:off x="58075" y="1567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7700"/>
                <a:gridCol w="817125"/>
                <a:gridCol w="895500"/>
                <a:gridCol w="929075"/>
                <a:gridCol w="9290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28:3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17:57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15:49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5"/>
          <p:cNvSpPr txBox="1"/>
          <p:nvPr>
            <p:ph type="title"/>
          </p:nvPr>
        </p:nvSpPr>
        <p:spPr>
          <a:xfrm>
            <a:off x="609600" y="176957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Ella Palzet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356" name="Google Shape;356;p55"/>
          <p:cNvPicPr preferRelativeResize="0"/>
          <p:nvPr/>
        </p:nvPicPr>
        <p:blipFill rotWithShape="1">
          <a:blip r:embed="rId3">
            <a:alphaModFix/>
          </a:blip>
          <a:srcRect b="0" l="0" r="10801" t="0"/>
          <a:stretch/>
        </p:blipFill>
        <p:spPr>
          <a:xfrm>
            <a:off x="152400" y="1167550"/>
            <a:ext cx="3653997" cy="5461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7" name="Google Shape;357;p55"/>
          <p:cNvGraphicFramePr/>
          <p:nvPr/>
        </p:nvGraphicFramePr>
        <p:xfrm>
          <a:off x="3806400" y="1637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64950"/>
                <a:gridCol w="824375"/>
                <a:gridCol w="903400"/>
                <a:gridCol w="937325"/>
                <a:gridCol w="9373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17:08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6"/>
          <p:cNvSpPr txBox="1"/>
          <p:nvPr>
            <p:ph type="title"/>
          </p:nvPr>
        </p:nvSpPr>
        <p:spPr>
          <a:xfrm>
            <a:off x="745700" y="34895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60"/>
              <a:buFont typeface="Century Gothic"/>
              <a:buNone/>
            </a:pPr>
            <a:r>
              <a:rPr lang="en-US" sz="4860">
                <a:solidFill>
                  <a:srgbClr val="C00000"/>
                </a:solidFill>
              </a:rPr>
              <a:t>Lexie Cohen</a:t>
            </a:r>
            <a:endParaRPr sz="4860">
              <a:solidFill>
                <a:srgbClr val="C00000"/>
              </a:solidFill>
            </a:endParaRPr>
          </a:p>
        </p:txBody>
      </p:sp>
      <p:pic>
        <p:nvPicPr>
          <p:cNvPr id="363" name="Google Shape;363;p56"/>
          <p:cNvPicPr preferRelativeResize="0"/>
          <p:nvPr/>
        </p:nvPicPr>
        <p:blipFill rotWithShape="1">
          <a:blip r:embed="rId3">
            <a:alphaModFix/>
          </a:blip>
          <a:srcRect b="10129" l="49346" r="13647" t="8642"/>
          <a:stretch/>
        </p:blipFill>
        <p:spPr>
          <a:xfrm>
            <a:off x="5899075" y="1708180"/>
            <a:ext cx="3044000" cy="44571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4" name="Google Shape;364;p56"/>
          <p:cNvGraphicFramePr/>
          <p:nvPr/>
        </p:nvGraphicFramePr>
        <p:xfrm>
          <a:off x="242175" y="137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96550"/>
                <a:gridCol w="837625"/>
                <a:gridCol w="917975"/>
                <a:gridCol w="952375"/>
                <a:gridCol w="9523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17:39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19:56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7"/>
          <p:cNvSpPr txBox="1"/>
          <p:nvPr>
            <p:ph type="title"/>
          </p:nvPr>
        </p:nvSpPr>
        <p:spPr>
          <a:xfrm>
            <a:off x="2909887" y="3810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Ellie Greenspon</a:t>
            </a:r>
            <a:endParaRPr/>
          </a:p>
        </p:txBody>
      </p:sp>
      <p:pic>
        <p:nvPicPr>
          <p:cNvPr id="370" name="Google Shape;370;p57"/>
          <p:cNvPicPr preferRelativeResize="0"/>
          <p:nvPr/>
        </p:nvPicPr>
        <p:blipFill rotWithShape="1">
          <a:blip r:embed="rId3">
            <a:alphaModFix/>
          </a:blip>
          <a:srcRect b="1849" l="26917" r="30186" t="4736"/>
          <a:stretch/>
        </p:blipFill>
        <p:spPr>
          <a:xfrm>
            <a:off x="211775" y="1474250"/>
            <a:ext cx="2981026" cy="43086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1" name="Google Shape;371;p57"/>
          <p:cNvGraphicFramePr/>
          <p:nvPr/>
        </p:nvGraphicFramePr>
        <p:xfrm>
          <a:off x="3551150" y="2372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18900"/>
                <a:gridCol w="805050"/>
                <a:gridCol w="882275"/>
                <a:gridCol w="915350"/>
                <a:gridCol w="91535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:00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8"/>
          <p:cNvSpPr txBox="1"/>
          <p:nvPr>
            <p:ph type="title"/>
          </p:nvPr>
        </p:nvSpPr>
        <p:spPr>
          <a:xfrm>
            <a:off x="206675" y="2233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Rebecca Newhall</a:t>
            </a:r>
            <a:endParaRPr/>
          </a:p>
        </p:txBody>
      </p:sp>
      <p:pic>
        <p:nvPicPr>
          <p:cNvPr id="377" name="Google Shape;377;p58"/>
          <p:cNvPicPr preferRelativeResize="0"/>
          <p:nvPr/>
        </p:nvPicPr>
        <p:blipFill rotWithShape="1">
          <a:blip r:embed="rId3">
            <a:alphaModFix/>
          </a:blip>
          <a:srcRect b="0" l="11561" r="14702" t="6129"/>
          <a:stretch/>
        </p:blipFill>
        <p:spPr>
          <a:xfrm>
            <a:off x="5799150" y="1307488"/>
            <a:ext cx="3062473" cy="51982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8" name="Google Shape;378;p58"/>
          <p:cNvGraphicFramePr/>
          <p:nvPr/>
        </p:nvGraphicFramePr>
        <p:xfrm>
          <a:off x="108925" y="1655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097175"/>
                <a:gridCol w="879850"/>
                <a:gridCol w="964225"/>
                <a:gridCol w="1000375"/>
                <a:gridCol w="10003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9:15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8:29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15:55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9"/>
          <p:cNvSpPr txBox="1"/>
          <p:nvPr>
            <p:ph type="title"/>
          </p:nvPr>
        </p:nvSpPr>
        <p:spPr>
          <a:xfrm>
            <a:off x="762000" y="4572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Chelsea Burton</a:t>
            </a:r>
            <a:endParaRPr/>
          </a:p>
        </p:txBody>
      </p:sp>
      <p:pic>
        <p:nvPicPr>
          <p:cNvPr id="384" name="Google Shape;384;p59"/>
          <p:cNvPicPr preferRelativeResize="0"/>
          <p:nvPr/>
        </p:nvPicPr>
        <p:blipFill rotWithShape="1">
          <a:blip r:embed="rId3">
            <a:alphaModFix/>
          </a:blip>
          <a:srcRect b="0" l="18680" r="28294" t="8231"/>
          <a:stretch/>
        </p:blipFill>
        <p:spPr>
          <a:xfrm>
            <a:off x="89800" y="1675349"/>
            <a:ext cx="3417804" cy="39284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5" name="Google Shape;385;p59"/>
          <p:cNvGraphicFramePr/>
          <p:nvPr/>
        </p:nvGraphicFramePr>
        <p:xfrm>
          <a:off x="3605875" y="156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092775"/>
                <a:gridCol w="823300"/>
                <a:gridCol w="902250"/>
                <a:gridCol w="936100"/>
                <a:gridCol w="936100"/>
              </a:tblGrid>
              <a:tr h="624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18:57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07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17:37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07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07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07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 txBox="1"/>
          <p:nvPr>
            <p:ph type="title"/>
          </p:nvPr>
        </p:nvSpPr>
        <p:spPr>
          <a:xfrm>
            <a:off x="2362200" y="400050"/>
            <a:ext cx="533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Caroline Vuckovuch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391" name="Google Shape;391;p60"/>
          <p:cNvPicPr preferRelativeResize="0"/>
          <p:nvPr/>
        </p:nvPicPr>
        <p:blipFill rotWithShape="1">
          <a:blip r:embed="rId3">
            <a:alphaModFix/>
          </a:blip>
          <a:srcRect b="0" l="34887" r="33320" t="13201"/>
          <a:stretch/>
        </p:blipFill>
        <p:spPr>
          <a:xfrm>
            <a:off x="211750" y="1314450"/>
            <a:ext cx="2850724" cy="5156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2" name="Google Shape;392;p60"/>
          <p:cNvGraphicFramePr/>
          <p:nvPr/>
        </p:nvGraphicFramePr>
        <p:xfrm>
          <a:off x="3738775" y="2464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746475"/>
                <a:gridCol w="732725"/>
                <a:gridCol w="802975"/>
                <a:gridCol w="833075"/>
                <a:gridCol w="8330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9:33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19:03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9:31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1"/>
          <p:cNvSpPr txBox="1"/>
          <p:nvPr>
            <p:ph type="title"/>
          </p:nvPr>
        </p:nvSpPr>
        <p:spPr>
          <a:xfrm>
            <a:off x="1434150" y="424625"/>
            <a:ext cx="3180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Talia Cohen</a:t>
            </a:r>
            <a:endParaRPr/>
          </a:p>
        </p:txBody>
      </p:sp>
      <p:pic>
        <p:nvPicPr>
          <p:cNvPr id="398" name="Google Shape;398;p61"/>
          <p:cNvPicPr preferRelativeResize="0"/>
          <p:nvPr/>
        </p:nvPicPr>
        <p:blipFill rotWithShape="1">
          <a:blip r:embed="rId3">
            <a:alphaModFix/>
          </a:blip>
          <a:srcRect b="5724" l="21466" r="26631" t="28477"/>
          <a:stretch/>
        </p:blipFill>
        <p:spPr>
          <a:xfrm>
            <a:off x="6153149" y="837713"/>
            <a:ext cx="2707578" cy="51825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9" name="Google Shape;399;p61"/>
          <p:cNvGraphicFramePr/>
          <p:nvPr/>
        </p:nvGraphicFramePr>
        <p:xfrm>
          <a:off x="264900" y="1913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7700"/>
                <a:gridCol w="817150"/>
                <a:gridCol w="895500"/>
                <a:gridCol w="895825"/>
                <a:gridCol w="9623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28:38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8:54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6:31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2"/>
          <p:cNvSpPr txBox="1"/>
          <p:nvPr>
            <p:ph type="title"/>
          </p:nvPr>
        </p:nvSpPr>
        <p:spPr>
          <a:xfrm>
            <a:off x="762000" y="4572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Jordyn Cohen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405" name="Google Shape;405;p62"/>
          <p:cNvPicPr preferRelativeResize="0"/>
          <p:nvPr/>
        </p:nvPicPr>
        <p:blipFill rotWithShape="1">
          <a:blip r:embed="rId3">
            <a:alphaModFix/>
          </a:blip>
          <a:srcRect b="0" l="21719" r="33571" t="0"/>
          <a:stretch/>
        </p:blipFill>
        <p:spPr>
          <a:xfrm>
            <a:off x="283927" y="1371600"/>
            <a:ext cx="3316519" cy="49132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6" name="Google Shape;406;p62"/>
          <p:cNvGraphicFramePr/>
          <p:nvPr/>
        </p:nvGraphicFramePr>
        <p:xfrm>
          <a:off x="3779650" y="1474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33300"/>
                <a:gridCol w="811100"/>
                <a:gridCol w="888875"/>
                <a:gridCol w="922225"/>
                <a:gridCol w="9222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16:05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8:02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25:10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3"/>
          <p:cNvSpPr txBox="1"/>
          <p:nvPr>
            <p:ph type="title"/>
          </p:nvPr>
        </p:nvSpPr>
        <p:spPr>
          <a:xfrm>
            <a:off x="4964775" y="89850"/>
            <a:ext cx="4020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Sofia Martinez</a:t>
            </a:r>
            <a:endParaRPr/>
          </a:p>
        </p:txBody>
      </p:sp>
      <p:pic>
        <p:nvPicPr>
          <p:cNvPr id="412" name="Google Shape;412;p63"/>
          <p:cNvPicPr preferRelativeResize="0"/>
          <p:nvPr/>
        </p:nvPicPr>
        <p:blipFill rotWithShape="1">
          <a:blip r:embed="rId3">
            <a:alphaModFix/>
          </a:blip>
          <a:srcRect b="0" l="29065" r="31997" t="0"/>
          <a:stretch/>
        </p:blipFill>
        <p:spPr>
          <a:xfrm>
            <a:off x="5885850" y="1263875"/>
            <a:ext cx="2981875" cy="508638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3" name="Google Shape;413;p63"/>
          <p:cNvGraphicFramePr/>
          <p:nvPr/>
        </p:nvGraphicFramePr>
        <p:xfrm>
          <a:off x="289850" y="85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8150"/>
                <a:gridCol w="817325"/>
                <a:gridCol w="895725"/>
                <a:gridCol w="929300"/>
                <a:gridCol w="92930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22:22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7:43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20:02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6:41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ctrTitle"/>
          </p:nvPr>
        </p:nvSpPr>
        <p:spPr>
          <a:xfrm>
            <a:off x="834250" y="-76200"/>
            <a:ext cx="7772400" cy="9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entury Gothic"/>
              <a:buNone/>
            </a:pPr>
            <a:r>
              <a:rPr b="1" lang="en-US" sz="4800">
                <a:solidFill>
                  <a:srgbClr val="C00000"/>
                </a:solidFill>
              </a:rPr>
              <a:t>GIRLS CROSS COUNTRY 201</a:t>
            </a:r>
            <a:r>
              <a:rPr b="1" lang="en-US">
                <a:solidFill>
                  <a:srgbClr val="C00000"/>
                </a:solidFill>
              </a:rPr>
              <a:t>9</a:t>
            </a:r>
            <a:endParaRPr b="1" sz="4800"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11925" l="4038" r="4586" t="0"/>
          <a:stretch/>
        </p:blipFill>
        <p:spPr>
          <a:xfrm>
            <a:off x="43550" y="823625"/>
            <a:ext cx="4969824" cy="318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b="20498" l="6158" r="11840" t="2382"/>
          <a:stretch/>
        </p:blipFill>
        <p:spPr>
          <a:xfrm>
            <a:off x="4724400" y="4101121"/>
            <a:ext cx="4429504" cy="276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888" y="4177325"/>
            <a:ext cx="3936352" cy="26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6">
            <a:alphaModFix/>
          </a:blip>
          <a:srcRect b="0" l="0" r="0" t="37142"/>
          <a:stretch/>
        </p:blipFill>
        <p:spPr>
          <a:xfrm>
            <a:off x="5237025" y="849500"/>
            <a:ext cx="3669178" cy="307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4"/>
          <p:cNvSpPr txBox="1"/>
          <p:nvPr>
            <p:ph type="title"/>
          </p:nvPr>
        </p:nvSpPr>
        <p:spPr>
          <a:xfrm>
            <a:off x="3908700" y="185675"/>
            <a:ext cx="5235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Avery Martin</a:t>
            </a:r>
            <a:endParaRPr/>
          </a:p>
        </p:txBody>
      </p:sp>
      <p:pic>
        <p:nvPicPr>
          <p:cNvPr id="419" name="Google Shape;419;p64"/>
          <p:cNvPicPr preferRelativeResize="0"/>
          <p:nvPr/>
        </p:nvPicPr>
        <p:blipFill rotWithShape="1">
          <a:blip r:embed="rId3">
            <a:alphaModFix/>
          </a:blip>
          <a:srcRect b="14752" l="17764" r="20404" t="10586"/>
          <a:stretch/>
        </p:blipFill>
        <p:spPr>
          <a:xfrm>
            <a:off x="213725" y="915875"/>
            <a:ext cx="3544824" cy="57080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0" name="Google Shape;420;p64"/>
          <p:cNvGraphicFramePr/>
          <p:nvPr/>
        </p:nvGraphicFramePr>
        <p:xfrm>
          <a:off x="3758550" y="1519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87350"/>
                <a:gridCol w="833775"/>
                <a:gridCol w="913725"/>
                <a:gridCol w="947975"/>
                <a:gridCol w="9479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23:21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7:59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5"/>
          <p:cNvSpPr txBox="1"/>
          <p:nvPr>
            <p:ph type="title"/>
          </p:nvPr>
        </p:nvSpPr>
        <p:spPr>
          <a:xfrm>
            <a:off x="762000" y="3048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Nicole Dobrin</a:t>
            </a:r>
            <a:endParaRPr/>
          </a:p>
        </p:txBody>
      </p:sp>
      <p:pic>
        <p:nvPicPr>
          <p:cNvPr id="426" name="Google Shape;426;p65"/>
          <p:cNvPicPr preferRelativeResize="0"/>
          <p:nvPr/>
        </p:nvPicPr>
        <p:blipFill rotWithShape="1">
          <a:blip r:embed="rId3">
            <a:alphaModFix/>
          </a:blip>
          <a:srcRect b="5195" l="33884" r="32928" t="16206"/>
          <a:stretch/>
        </p:blipFill>
        <p:spPr>
          <a:xfrm>
            <a:off x="5848681" y="1321475"/>
            <a:ext cx="2979694" cy="46841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7" name="Google Shape;427;p65"/>
          <p:cNvGraphicFramePr/>
          <p:nvPr/>
        </p:nvGraphicFramePr>
        <p:xfrm>
          <a:off x="289500" y="1321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62050"/>
                <a:gridCol w="823175"/>
                <a:gridCol w="902100"/>
                <a:gridCol w="935925"/>
                <a:gridCol w="9359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6:57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19:56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6:39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66"/>
          <p:cNvPicPr preferRelativeResize="0"/>
          <p:nvPr/>
        </p:nvPicPr>
        <p:blipFill rotWithShape="1">
          <a:blip r:embed="rId3">
            <a:alphaModFix/>
          </a:blip>
          <a:srcRect b="15845" l="0" r="0" t="23093"/>
          <a:stretch/>
        </p:blipFill>
        <p:spPr>
          <a:xfrm>
            <a:off x="181600" y="48975"/>
            <a:ext cx="6296125" cy="28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6"/>
          <p:cNvPicPr preferRelativeResize="0"/>
          <p:nvPr/>
        </p:nvPicPr>
        <p:blipFill rotWithShape="1">
          <a:blip r:embed="rId4">
            <a:alphaModFix/>
          </a:blip>
          <a:srcRect b="11252" l="0" r="9739" t="28313"/>
          <a:stretch/>
        </p:blipFill>
        <p:spPr>
          <a:xfrm>
            <a:off x="2515100" y="3931725"/>
            <a:ext cx="6487900" cy="276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6"/>
          <p:cNvSpPr txBox="1"/>
          <p:nvPr/>
        </p:nvSpPr>
        <p:spPr>
          <a:xfrm>
            <a:off x="800100" y="2731004"/>
            <a:ext cx="7543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9600"/>
              <a:buFont typeface="Century Gothic"/>
              <a:buNone/>
            </a:pPr>
            <a:r>
              <a:rPr b="1" i="0" lang="en-US" sz="90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SENIORS</a:t>
            </a:r>
            <a:endParaRPr sz="9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7"/>
          <p:cNvSpPr txBox="1"/>
          <p:nvPr>
            <p:ph type="title"/>
          </p:nvPr>
        </p:nvSpPr>
        <p:spPr>
          <a:xfrm>
            <a:off x="290313" y="352426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Jackie Trachtenberg</a:t>
            </a:r>
            <a:endParaRPr/>
          </a:p>
        </p:txBody>
      </p:sp>
      <p:pic>
        <p:nvPicPr>
          <p:cNvPr id="440" name="Google Shape;440;p67"/>
          <p:cNvPicPr preferRelativeResize="0"/>
          <p:nvPr/>
        </p:nvPicPr>
        <p:blipFill rotWithShape="1">
          <a:blip r:embed="rId3">
            <a:alphaModFix/>
          </a:blip>
          <a:srcRect b="14518" l="11188" r="4116" t="4869"/>
          <a:stretch/>
        </p:blipFill>
        <p:spPr>
          <a:xfrm>
            <a:off x="1362913" y="1392775"/>
            <a:ext cx="6418170" cy="407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8"/>
          <p:cNvSpPr txBox="1"/>
          <p:nvPr>
            <p:ph type="title"/>
          </p:nvPr>
        </p:nvSpPr>
        <p:spPr>
          <a:xfrm>
            <a:off x="571500" y="3489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Iza Guzek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446" name="Google Shape;44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113" y="1421075"/>
            <a:ext cx="6023775" cy="40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9"/>
          <p:cNvSpPr txBox="1"/>
          <p:nvPr>
            <p:ph type="title"/>
          </p:nvPr>
        </p:nvSpPr>
        <p:spPr>
          <a:xfrm>
            <a:off x="762000" y="4572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Orli Sheffey</a:t>
            </a:r>
            <a:endParaRPr/>
          </a:p>
        </p:txBody>
      </p:sp>
      <p:pic>
        <p:nvPicPr>
          <p:cNvPr id="452" name="Google Shape;452;p69"/>
          <p:cNvPicPr preferRelativeResize="0"/>
          <p:nvPr/>
        </p:nvPicPr>
        <p:blipFill rotWithShape="1">
          <a:blip r:embed="rId3">
            <a:alphaModFix/>
          </a:blip>
          <a:srcRect b="0" l="31734" r="38154" t="34284"/>
          <a:stretch/>
        </p:blipFill>
        <p:spPr>
          <a:xfrm>
            <a:off x="5815450" y="2182825"/>
            <a:ext cx="3105550" cy="4490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3" name="Google Shape;453;p69"/>
          <p:cNvGraphicFramePr/>
          <p:nvPr/>
        </p:nvGraphicFramePr>
        <p:xfrm>
          <a:off x="286950" y="156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51225"/>
                <a:gridCol w="818625"/>
                <a:gridCol w="897125"/>
                <a:gridCol w="930750"/>
                <a:gridCol w="93075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32:05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9:55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10:18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19:41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0"/>
          <p:cNvSpPr txBox="1"/>
          <p:nvPr>
            <p:ph type="title"/>
          </p:nvPr>
        </p:nvSpPr>
        <p:spPr>
          <a:xfrm>
            <a:off x="2144850" y="239200"/>
            <a:ext cx="48543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60"/>
              <a:buFont typeface="Century Gothic"/>
              <a:buNone/>
            </a:pPr>
            <a:r>
              <a:rPr lang="en-US" sz="4860">
                <a:solidFill>
                  <a:srgbClr val="C00000"/>
                </a:solidFill>
              </a:rPr>
              <a:t>Hailey </a:t>
            </a:r>
            <a:r>
              <a:rPr lang="en-US" sz="4860">
                <a:solidFill>
                  <a:srgbClr val="C00000"/>
                </a:solidFill>
              </a:rPr>
              <a:t>Abramovitch</a:t>
            </a:r>
            <a:endParaRPr sz="4860">
              <a:solidFill>
                <a:srgbClr val="C00000"/>
              </a:solidFill>
            </a:endParaRPr>
          </a:p>
        </p:txBody>
      </p:sp>
      <p:pic>
        <p:nvPicPr>
          <p:cNvPr id="459" name="Google Shape;459;p70"/>
          <p:cNvPicPr preferRelativeResize="0"/>
          <p:nvPr/>
        </p:nvPicPr>
        <p:blipFill rotWithShape="1">
          <a:blip r:embed="rId3">
            <a:alphaModFix/>
          </a:blip>
          <a:srcRect b="0" l="11363" r="9056" t="0"/>
          <a:stretch/>
        </p:blipFill>
        <p:spPr>
          <a:xfrm>
            <a:off x="2028612" y="2336275"/>
            <a:ext cx="5086779" cy="4245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0" name="Google Shape;460;p70"/>
          <p:cNvGraphicFramePr/>
          <p:nvPr/>
        </p:nvGraphicFramePr>
        <p:xfrm>
          <a:off x="342625" y="118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985450"/>
                <a:gridCol w="1252500"/>
                <a:gridCol w="1372600"/>
                <a:gridCol w="1424100"/>
                <a:gridCol w="142410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16:00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1"/>
          <p:cNvSpPr txBox="1"/>
          <p:nvPr>
            <p:ph type="title"/>
          </p:nvPr>
        </p:nvSpPr>
        <p:spPr>
          <a:xfrm>
            <a:off x="571500" y="16073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Maya Geren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466" name="Google Shape;466;p71"/>
          <p:cNvPicPr preferRelativeResize="0"/>
          <p:nvPr/>
        </p:nvPicPr>
        <p:blipFill rotWithShape="1">
          <a:blip r:embed="rId3">
            <a:alphaModFix/>
          </a:blip>
          <a:srcRect b="5215" l="19987" r="27275" t="29180"/>
          <a:stretch/>
        </p:blipFill>
        <p:spPr>
          <a:xfrm>
            <a:off x="5492350" y="285000"/>
            <a:ext cx="3386074" cy="63592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7" name="Google Shape;467;p71"/>
          <p:cNvGraphicFramePr/>
          <p:nvPr/>
        </p:nvGraphicFramePr>
        <p:xfrm>
          <a:off x="152400" y="1771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90600"/>
                <a:gridCol w="835150"/>
                <a:gridCol w="915225"/>
                <a:gridCol w="949550"/>
                <a:gridCol w="94955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25:57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15:40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7:40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2"/>
          <p:cNvSpPr txBox="1"/>
          <p:nvPr>
            <p:ph type="title"/>
          </p:nvPr>
        </p:nvSpPr>
        <p:spPr>
          <a:xfrm>
            <a:off x="726375" y="24342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Alex Tiatia</a:t>
            </a:r>
            <a:endParaRPr/>
          </a:p>
        </p:txBody>
      </p:sp>
      <p:pic>
        <p:nvPicPr>
          <p:cNvPr id="473" name="Google Shape;473;p72"/>
          <p:cNvPicPr preferRelativeResize="0"/>
          <p:nvPr/>
        </p:nvPicPr>
        <p:blipFill rotWithShape="1">
          <a:blip r:embed="rId3">
            <a:alphaModFix/>
          </a:blip>
          <a:srcRect b="0" l="36468" r="12030" t="0"/>
          <a:stretch/>
        </p:blipFill>
        <p:spPr>
          <a:xfrm>
            <a:off x="5479875" y="1644187"/>
            <a:ext cx="3664128" cy="47121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4" name="Google Shape;474;p72"/>
          <p:cNvGraphicFramePr/>
          <p:nvPr/>
        </p:nvGraphicFramePr>
        <p:xfrm>
          <a:off x="109375" y="1095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62075"/>
                <a:gridCol w="823175"/>
                <a:gridCol w="902100"/>
                <a:gridCol w="935925"/>
                <a:gridCol w="9359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7:25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21:30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3"/>
          <p:cNvSpPr txBox="1"/>
          <p:nvPr>
            <p:ph type="title"/>
          </p:nvPr>
        </p:nvSpPr>
        <p:spPr>
          <a:xfrm>
            <a:off x="1041100" y="3115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Alexis Lirtzman</a:t>
            </a:r>
            <a:endParaRPr/>
          </a:p>
        </p:txBody>
      </p:sp>
      <p:pic>
        <p:nvPicPr>
          <p:cNvPr id="480" name="Google Shape;480;p73"/>
          <p:cNvPicPr preferRelativeResize="0"/>
          <p:nvPr/>
        </p:nvPicPr>
        <p:blipFill rotWithShape="1">
          <a:blip r:embed="rId3">
            <a:alphaModFix/>
          </a:blip>
          <a:srcRect b="0" l="30616" r="22084" t="0"/>
          <a:stretch/>
        </p:blipFill>
        <p:spPr>
          <a:xfrm>
            <a:off x="158600" y="1071475"/>
            <a:ext cx="3359976" cy="4715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1" name="Google Shape;481;p73"/>
          <p:cNvGraphicFramePr/>
          <p:nvPr/>
        </p:nvGraphicFramePr>
        <p:xfrm>
          <a:off x="3809100" y="1637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815450"/>
                <a:gridCol w="761650"/>
                <a:gridCol w="834700"/>
                <a:gridCol w="866000"/>
                <a:gridCol w="86600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9:38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18:50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685800" y="762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9600"/>
              <a:buFont typeface="Century Gothic"/>
              <a:buNone/>
            </a:pPr>
            <a:r>
              <a:rPr lang="en-US" sz="9600">
                <a:solidFill>
                  <a:srgbClr val="C00000"/>
                </a:solidFill>
              </a:rPr>
              <a:t>FRESHMEN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b="9878" l="0" r="10241" t="13487"/>
          <a:stretch/>
        </p:blipFill>
        <p:spPr>
          <a:xfrm>
            <a:off x="829300" y="1745675"/>
            <a:ext cx="7649702" cy="4898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4"/>
          <p:cNvSpPr txBox="1"/>
          <p:nvPr>
            <p:ph type="title"/>
          </p:nvPr>
        </p:nvSpPr>
        <p:spPr>
          <a:xfrm>
            <a:off x="719425" y="354502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Carly Fisher</a:t>
            </a:r>
            <a:endParaRPr/>
          </a:p>
        </p:txBody>
      </p:sp>
      <p:pic>
        <p:nvPicPr>
          <p:cNvPr id="487" name="Google Shape;487;p74"/>
          <p:cNvPicPr preferRelativeResize="0"/>
          <p:nvPr/>
        </p:nvPicPr>
        <p:blipFill rotWithShape="1">
          <a:blip r:embed="rId3">
            <a:alphaModFix/>
          </a:blip>
          <a:srcRect b="0" l="29138" r="27208" t="0"/>
          <a:stretch/>
        </p:blipFill>
        <p:spPr>
          <a:xfrm>
            <a:off x="5638799" y="1084651"/>
            <a:ext cx="3081625" cy="46886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8" name="Google Shape;488;p74"/>
          <p:cNvGraphicFramePr/>
          <p:nvPr/>
        </p:nvGraphicFramePr>
        <p:xfrm>
          <a:off x="237400" y="16374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814375"/>
                <a:gridCol w="761200"/>
                <a:gridCol w="834200"/>
                <a:gridCol w="865475"/>
                <a:gridCol w="8654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10:54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19:38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9:23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17:52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5"/>
          <p:cNvSpPr txBox="1"/>
          <p:nvPr>
            <p:ph type="title"/>
          </p:nvPr>
        </p:nvSpPr>
        <p:spPr>
          <a:xfrm>
            <a:off x="176300" y="2506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Brooke DeMaio</a:t>
            </a:r>
            <a:endParaRPr/>
          </a:p>
        </p:txBody>
      </p:sp>
      <p:pic>
        <p:nvPicPr>
          <p:cNvPr id="494" name="Google Shape;494;p75"/>
          <p:cNvPicPr preferRelativeResize="0"/>
          <p:nvPr/>
        </p:nvPicPr>
        <p:blipFill rotWithShape="1">
          <a:blip r:embed="rId3">
            <a:alphaModFix/>
          </a:blip>
          <a:srcRect b="2492" l="27530" r="22286" t="11567"/>
          <a:stretch/>
        </p:blipFill>
        <p:spPr>
          <a:xfrm>
            <a:off x="176300" y="1905675"/>
            <a:ext cx="3293426" cy="37436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5" name="Google Shape;495;p75"/>
          <p:cNvGraphicFramePr/>
          <p:nvPr/>
        </p:nvGraphicFramePr>
        <p:xfrm>
          <a:off x="3723250" y="1067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13200"/>
                <a:gridCol w="802675"/>
                <a:gridCol w="879625"/>
                <a:gridCol w="912625"/>
                <a:gridCol w="9126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24:09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8:39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17:33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8:45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6"/>
          <p:cNvSpPr txBox="1"/>
          <p:nvPr>
            <p:ph type="title"/>
          </p:nvPr>
        </p:nvSpPr>
        <p:spPr>
          <a:xfrm>
            <a:off x="916575" y="3266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Shaylee Roth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501" name="Google Shape;501;p76"/>
          <p:cNvPicPr preferRelativeResize="0"/>
          <p:nvPr/>
        </p:nvPicPr>
        <p:blipFill rotWithShape="1">
          <a:blip r:embed="rId3">
            <a:alphaModFix/>
          </a:blip>
          <a:srcRect b="0" l="23160" r="25462" t="13845"/>
          <a:stretch/>
        </p:blipFill>
        <p:spPr>
          <a:xfrm>
            <a:off x="5479150" y="1959875"/>
            <a:ext cx="3518600" cy="3916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2" name="Google Shape;502;p76"/>
          <p:cNvGraphicFramePr/>
          <p:nvPr/>
        </p:nvGraphicFramePr>
        <p:xfrm>
          <a:off x="44775" y="1346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008050"/>
                <a:gridCol w="842475"/>
                <a:gridCol w="923250"/>
                <a:gridCol w="957875"/>
                <a:gridCol w="9578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22:48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7:35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7:41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Regional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19:09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6:23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7"/>
          <p:cNvSpPr txBox="1"/>
          <p:nvPr>
            <p:ph type="title"/>
          </p:nvPr>
        </p:nvSpPr>
        <p:spPr>
          <a:xfrm>
            <a:off x="2552711" y="164525"/>
            <a:ext cx="4038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60"/>
              <a:buFont typeface="Century Gothic"/>
              <a:buNone/>
            </a:pPr>
            <a:r>
              <a:rPr lang="en-US" sz="4860">
                <a:solidFill>
                  <a:srgbClr val="C00000"/>
                </a:solidFill>
              </a:rPr>
              <a:t>Deirdre Shore</a:t>
            </a:r>
            <a:endParaRPr sz="4860">
              <a:solidFill>
                <a:srgbClr val="C00000"/>
              </a:solidFill>
            </a:endParaRPr>
          </a:p>
        </p:txBody>
      </p:sp>
      <p:pic>
        <p:nvPicPr>
          <p:cNvPr id="508" name="Google Shape;508;p77"/>
          <p:cNvPicPr preferRelativeResize="0"/>
          <p:nvPr/>
        </p:nvPicPr>
        <p:blipFill rotWithShape="1">
          <a:blip r:embed="rId3">
            <a:alphaModFix/>
          </a:blip>
          <a:srcRect b="0" l="18701" r="24746" t="2008"/>
          <a:stretch/>
        </p:blipFill>
        <p:spPr>
          <a:xfrm>
            <a:off x="102425" y="1451075"/>
            <a:ext cx="3633974" cy="4179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9" name="Google Shape;509;p77"/>
          <p:cNvGraphicFramePr/>
          <p:nvPr/>
        </p:nvGraphicFramePr>
        <p:xfrm>
          <a:off x="3817850" y="1316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60500"/>
                <a:gridCol w="822525"/>
                <a:gridCol w="901375"/>
                <a:gridCol w="935175"/>
                <a:gridCol w="9351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:42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7:51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16:33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8"/>
          <p:cNvSpPr txBox="1"/>
          <p:nvPr>
            <p:ph type="title"/>
          </p:nvPr>
        </p:nvSpPr>
        <p:spPr>
          <a:xfrm>
            <a:off x="4419388" y="473500"/>
            <a:ext cx="4287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Jillian Getter</a:t>
            </a:r>
            <a:endParaRPr/>
          </a:p>
        </p:txBody>
      </p:sp>
      <p:pic>
        <p:nvPicPr>
          <p:cNvPr id="515" name="Google Shape;515;p78"/>
          <p:cNvPicPr preferRelativeResize="0"/>
          <p:nvPr/>
        </p:nvPicPr>
        <p:blipFill rotWithShape="1">
          <a:blip r:embed="rId3">
            <a:alphaModFix/>
          </a:blip>
          <a:srcRect b="0" l="22537" r="31691" t="13584"/>
          <a:stretch/>
        </p:blipFill>
        <p:spPr>
          <a:xfrm>
            <a:off x="197100" y="1299775"/>
            <a:ext cx="3404574" cy="42584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6" name="Google Shape;516;p78"/>
          <p:cNvGraphicFramePr/>
          <p:nvPr/>
        </p:nvGraphicFramePr>
        <p:xfrm>
          <a:off x="3677875" y="1775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036800"/>
                <a:gridCol w="854525"/>
                <a:gridCol w="936450"/>
                <a:gridCol w="971575"/>
                <a:gridCol w="971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21:08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9"/>
          <p:cNvSpPr txBox="1"/>
          <p:nvPr>
            <p:ph type="title"/>
          </p:nvPr>
        </p:nvSpPr>
        <p:spPr>
          <a:xfrm>
            <a:off x="492333" y="2175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Marni Schneider</a:t>
            </a:r>
            <a:endParaRPr/>
          </a:p>
        </p:txBody>
      </p:sp>
      <p:pic>
        <p:nvPicPr>
          <p:cNvPr id="522" name="Google Shape;52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1819" y="1446050"/>
            <a:ext cx="3329782" cy="50133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3" name="Google Shape;523;p79"/>
          <p:cNvGraphicFramePr/>
          <p:nvPr/>
        </p:nvGraphicFramePr>
        <p:xfrm>
          <a:off x="152400" y="170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4500"/>
                <a:gridCol w="815800"/>
                <a:gridCol w="894025"/>
                <a:gridCol w="927550"/>
                <a:gridCol w="9275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15:38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16:15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8:07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7:37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0"/>
          <p:cNvSpPr txBox="1"/>
          <p:nvPr>
            <p:ph type="title"/>
          </p:nvPr>
        </p:nvSpPr>
        <p:spPr>
          <a:xfrm>
            <a:off x="964809" y="339689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Liza Bluman</a:t>
            </a:r>
            <a:endParaRPr/>
          </a:p>
        </p:txBody>
      </p:sp>
      <p:graphicFrame>
        <p:nvGraphicFramePr>
          <p:cNvPr id="529" name="Google Shape;529;p80"/>
          <p:cNvGraphicFramePr/>
          <p:nvPr/>
        </p:nvGraphicFramePr>
        <p:xfrm>
          <a:off x="222300" y="1728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18950"/>
                <a:gridCol w="805075"/>
                <a:gridCol w="882275"/>
                <a:gridCol w="915350"/>
                <a:gridCol w="91535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15:31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7:45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14:59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30" name="Google Shape;530;p80"/>
          <p:cNvPicPr preferRelativeResize="0"/>
          <p:nvPr/>
        </p:nvPicPr>
        <p:blipFill rotWithShape="1">
          <a:blip r:embed="rId3">
            <a:alphaModFix/>
          </a:blip>
          <a:srcRect b="0" l="32221" r="38108" t="11574"/>
          <a:stretch/>
        </p:blipFill>
        <p:spPr>
          <a:xfrm>
            <a:off x="5651675" y="281525"/>
            <a:ext cx="3165480" cy="628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1"/>
          <p:cNvSpPr txBox="1"/>
          <p:nvPr>
            <p:ph type="title"/>
          </p:nvPr>
        </p:nvSpPr>
        <p:spPr>
          <a:xfrm>
            <a:off x="533400" y="2299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Charlotte Larson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536" name="Google Shape;536;p81"/>
          <p:cNvPicPr preferRelativeResize="0"/>
          <p:nvPr/>
        </p:nvPicPr>
        <p:blipFill rotWithShape="1">
          <a:blip r:embed="rId3">
            <a:alphaModFix/>
          </a:blip>
          <a:srcRect b="20710" l="18156" r="24801" t="11630"/>
          <a:stretch/>
        </p:blipFill>
        <p:spPr>
          <a:xfrm>
            <a:off x="5183575" y="420275"/>
            <a:ext cx="3808025" cy="60224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7" name="Google Shape;537;p81"/>
          <p:cNvGraphicFramePr/>
          <p:nvPr/>
        </p:nvGraphicFramePr>
        <p:xfrm>
          <a:off x="0" y="1178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4825"/>
                <a:gridCol w="815925"/>
                <a:gridCol w="894175"/>
                <a:gridCol w="927700"/>
                <a:gridCol w="92770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27:24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28:46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9:24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8:27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16:10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8:05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2"/>
          <p:cNvSpPr txBox="1"/>
          <p:nvPr>
            <p:ph type="title"/>
          </p:nvPr>
        </p:nvSpPr>
        <p:spPr>
          <a:xfrm>
            <a:off x="329078" y="853440"/>
            <a:ext cx="3886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60"/>
              <a:buFont typeface="Century Gothic"/>
              <a:buNone/>
            </a:pPr>
            <a:r>
              <a:rPr lang="en-US" sz="4860">
                <a:solidFill>
                  <a:srgbClr val="C00000"/>
                </a:solidFill>
              </a:rPr>
              <a:t>Kayla</a:t>
            </a:r>
            <a:endParaRPr sz="4860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60"/>
              <a:buFont typeface="Century Gothic"/>
              <a:buNone/>
            </a:pPr>
            <a:r>
              <a:rPr lang="en-US" sz="4860">
                <a:solidFill>
                  <a:srgbClr val="C00000"/>
                </a:solidFill>
              </a:rPr>
              <a:t>Kriegel</a:t>
            </a:r>
            <a:endParaRPr/>
          </a:p>
        </p:txBody>
      </p:sp>
      <p:pic>
        <p:nvPicPr>
          <p:cNvPr id="543" name="Google Shape;543;p82"/>
          <p:cNvPicPr preferRelativeResize="0"/>
          <p:nvPr/>
        </p:nvPicPr>
        <p:blipFill rotWithShape="1">
          <a:blip r:embed="rId3">
            <a:alphaModFix/>
          </a:blip>
          <a:srcRect b="0" l="30972" r="26046" t="0"/>
          <a:stretch/>
        </p:blipFill>
        <p:spPr>
          <a:xfrm>
            <a:off x="244350" y="1767850"/>
            <a:ext cx="3111351" cy="48079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4" name="Google Shape;544;p82"/>
          <p:cNvGraphicFramePr/>
          <p:nvPr/>
        </p:nvGraphicFramePr>
        <p:xfrm>
          <a:off x="3516525" y="948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86175"/>
                <a:gridCol w="833275"/>
                <a:gridCol w="913175"/>
                <a:gridCol w="947425"/>
                <a:gridCol w="9474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17:02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8:31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:06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27:24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16:56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8:28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8:07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16:50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:45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7:52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3"/>
          <p:cNvSpPr txBox="1"/>
          <p:nvPr>
            <p:ph type="title"/>
          </p:nvPr>
        </p:nvSpPr>
        <p:spPr>
          <a:xfrm>
            <a:off x="685800" y="3048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Megan Bergin</a:t>
            </a:r>
            <a:endParaRPr/>
          </a:p>
        </p:txBody>
      </p:sp>
      <p:pic>
        <p:nvPicPr>
          <p:cNvPr id="550" name="Google Shape;550;p83"/>
          <p:cNvPicPr preferRelativeResize="0"/>
          <p:nvPr/>
        </p:nvPicPr>
        <p:blipFill rotWithShape="1">
          <a:blip r:embed="rId3">
            <a:alphaModFix/>
          </a:blip>
          <a:srcRect b="0" l="33275" r="36263" t="6655"/>
          <a:stretch/>
        </p:blipFill>
        <p:spPr>
          <a:xfrm>
            <a:off x="244325" y="1219200"/>
            <a:ext cx="2642094" cy="5374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1" name="Google Shape;551;p83"/>
          <p:cNvGraphicFramePr/>
          <p:nvPr/>
        </p:nvGraphicFramePr>
        <p:xfrm>
          <a:off x="3483200" y="1451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18950"/>
                <a:gridCol w="805075"/>
                <a:gridCol w="882275"/>
                <a:gridCol w="915350"/>
                <a:gridCol w="915350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:41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9:41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17:58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8:59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8:51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:24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8:12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762000" y="4572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Hanna Otero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0" l="39437" r="31926" t="15397"/>
          <a:stretch/>
        </p:blipFill>
        <p:spPr>
          <a:xfrm>
            <a:off x="5822070" y="457200"/>
            <a:ext cx="3092334" cy="60677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" name="Google Shape;118;p21"/>
          <p:cNvGraphicFramePr/>
          <p:nvPr/>
        </p:nvGraphicFramePr>
        <p:xfrm>
          <a:off x="131450" y="1660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486025"/>
                <a:gridCol w="704850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21:08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11:44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33:51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19:25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9:42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4"/>
          <p:cNvSpPr txBox="1"/>
          <p:nvPr>
            <p:ph type="title"/>
          </p:nvPr>
        </p:nvSpPr>
        <p:spPr>
          <a:xfrm>
            <a:off x="685800" y="30480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Maeve Butler</a:t>
            </a:r>
            <a:endParaRPr/>
          </a:p>
        </p:txBody>
      </p:sp>
      <p:pic>
        <p:nvPicPr>
          <p:cNvPr id="557" name="Google Shape;557;p84"/>
          <p:cNvPicPr preferRelativeResize="0"/>
          <p:nvPr/>
        </p:nvPicPr>
        <p:blipFill rotWithShape="1">
          <a:blip r:embed="rId3">
            <a:alphaModFix/>
          </a:blip>
          <a:srcRect b="0" l="34922" r="36261" t="19080"/>
          <a:stretch/>
        </p:blipFill>
        <p:spPr>
          <a:xfrm>
            <a:off x="390950" y="838662"/>
            <a:ext cx="2785552" cy="51806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8" name="Google Shape;558;p84"/>
          <p:cNvGraphicFramePr/>
          <p:nvPr/>
        </p:nvGraphicFramePr>
        <p:xfrm>
          <a:off x="3488975" y="1178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1950"/>
                <a:gridCol w="814725"/>
                <a:gridCol w="892850"/>
                <a:gridCol w="926325"/>
                <a:gridCol w="9263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9:42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10:10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9:45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8:54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:54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8:27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5"/>
          <p:cNvSpPr txBox="1"/>
          <p:nvPr>
            <p:ph type="title"/>
          </p:nvPr>
        </p:nvSpPr>
        <p:spPr>
          <a:xfrm>
            <a:off x="127125" y="2382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Scarlette Wolk</a:t>
            </a:r>
            <a:endParaRPr/>
          </a:p>
        </p:txBody>
      </p:sp>
      <p:pic>
        <p:nvPicPr>
          <p:cNvPr id="564" name="Google Shape;564;p85"/>
          <p:cNvPicPr preferRelativeResize="0"/>
          <p:nvPr/>
        </p:nvPicPr>
        <p:blipFill rotWithShape="1">
          <a:blip r:embed="rId3">
            <a:alphaModFix/>
          </a:blip>
          <a:srcRect b="0" l="21769" r="26972" t="0"/>
          <a:stretch/>
        </p:blipFill>
        <p:spPr>
          <a:xfrm>
            <a:off x="127125" y="1561100"/>
            <a:ext cx="3554374" cy="4602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65" name="Google Shape;565;p85"/>
          <p:cNvGraphicFramePr/>
          <p:nvPr/>
        </p:nvGraphicFramePr>
        <p:xfrm>
          <a:off x="3755625" y="1152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1944825"/>
                <a:gridCol w="815925"/>
                <a:gridCol w="894175"/>
                <a:gridCol w="927725"/>
                <a:gridCol w="9277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4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23:00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21:52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23:27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7:37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21:24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7:08</a:t>
                      </a: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6"/>
          <p:cNvSpPr txBox="1"/>
          <p:nvPr>
            <p:ph type="title"/>
          </p:nvPr>
        </p:nvSpPr>
        <p:spPr>
          <a:xfrm>
            <a:off x="164975" y="2733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Emily Slutzky</a:t>
            </a:r>
            <a:endParaRPr/>
          </a:p>
        </p:txBody>
      </p:sp>
      <p:pic>
        <p:nvPicPr>
          <p:cNvPr id="571" name="Google Shape;571;p86"/>
          <p:cNvPicPr preferRelativeResize="0"/>
          <p:nvPr/>
        </p:nvPicPr>
        <p:blipFill rotWithShape="1">
          <a:blip r:embed="rId3">
            <a:alphaModFix/>
          </a:blip>
          <a:srcRect b="6993" l="17409" r="0" t="9352"/>
          <a:stretch/>
        </p:blipFill>
        <p:spPr>
          <a:xfrm>
            <a:off x="229775" y="1357251"/>
            <a:ext cx="3303152" cy="50512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2" name="Google Shape;572;p86"/>
          <p:cNvGraphicFramePr/>
          <p:nvPr/>
        </p:nvGraphicFramePr>
        <p:xfrm>
          <a:off x="3743850" y="1357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032425"/>
                <a:gridCol w="795550"/>
                <a:gridCol w="871875"/>
                <a:gridCol w="904550"/>
                <a:gridCol w="904550"/>
              </a:tblGrid>
              <a:tr h="596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7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County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24:01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7:45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6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6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22:36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7:32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6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21:59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7:20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6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7:34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6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22:18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7:26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96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3mi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22:59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7"/>
          <p:cNvSpPr txBox="1"/>
          <p:nvPr/>
        </p:nvSpPr>
        <p:spPr>
          <a:xfrm>
            <a:off x="381000" y="228600"/>
            <a:ext cx="4419600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entury Gothic"/>
              <a:buNone/>
            </a:pPr>
            <a:r>
              <a:rPr b="1" i="0" lang="en-US" sz="72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Thanks for a great</a:t>
            </a:r>
            <a:r>
              <a:rPr b="1" i="0" lang="en-US" sz="72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season!</a:t>
            </a:r>
            <a:endParaRPr b="1" i="0" sz="7200" u="none" cap="none" strike="noStrik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87"/>
          <p:cNvSpPr txBox="1"/>
          <p:nvPr/>
        </p:nvSpPr>
        <p:spPr>
          <a:xfrm>
            <a:off x="389641" y="6071208"/>
            <a:ext cx="8713833" cy="920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entury Gothic"/>
              <a:buNone/>
            </a:pPr>
            <a:r>
              <a:rPr b="1" i="0" lang="en-US" sz="36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Coach Beaumont</a:t>
            </a:r>
            <a:r>
              <a:rPr b="1" lang="en-US" sz="3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579" name="Google Shape;579;p87"/>
          <p:cNvPicPr preferRelativeResize="0"/>
          <p:nvPr/>
        </p:nvPicPr>
        <p:blipFill rotWithShape="1">
          <a:blip r:embed="rId3">
            <a:alphaModFix/>
          </a:blip>
          <a:srcRect b="0" l="0" r="52246" t="3855"/>
          <a:stretch/>
        </p:blipFill>
        <p:spPr>
          <a:xfrm>
            <a:off x="4953000" y="137200"/>
            <a:ext cx="3804800" cy="574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8"/>
          <p:cNvSpPr txBox="1"/>
          <p:nvPr/>
        </p:nvSpPr>
        <p:spPr>
          <a:xfrm>
            <a:off x="381000" y="228600"/>
            <a:ext cx="4419600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entury Gothic"/>
              <a:buNone/>
            </a:pPr>
            <a:r>
              <a:rPr b="1" i="0" lang="en-US" sz="72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Thanks for a great</a:t>
            </a:r>
            <a:r>
              <a:rPr b="1" i="0" lang="en-US" sz="72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season!</a:t>
            </a:r>
            <a:endParaRPr b="1" i="0" sz="7200" u="none" cap="none" strike="noStrik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5" name="Google Shape;585;p88"/>
          <p:cNvSpPr txBox="1"/>
          <p:nvPr/>
        </p:nvSpPr>
        <p:spPr>
          <a:xfrm>
            <a:off x="389641" y="6071208"/>
            <a:ext cx="87138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entury Gothic"/>
              <a:buNone/>
            </a:pPr>
            <a:r>
              <a:rPr b="1" i="0" lang="en-US" sz="36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Coach </a:t>
            </a:r>
            <a:r>
              <a:rPr b="1" lang="en-US" sz="3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Ellen</a:t>
            </a:r>
            <a:endParaRPr/>
          </a:p>
        </p:txBody>
      </p:sp>
      <p:pic>
        <p:nvPicPr>
          <p:cNvPr id="586" name="Google Shape;586;p88"/>
          <p:cNvPicPr preferRelativeResize="0"/>
          <p:nvPr/>
        </p:nvPicPr>
        <p:blipFill rotWithShape="1">
          <a:blip r:embed="rId3">
            <a:alphaModFix/>
          </a:blip>
          <a:srcRect b="0" l="28567" r="33036" t="0"/>
          <a:stretch/>
        </p:blipFill>
        <p:spPr>
          <a:xfrm>
            <a:off x="5023249" y="298363"/>
            <a:ext cx="3135096" cy="542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9"/>
          <p:cNvSpPr txBox="1"/>
          <p:nvPr/>
        </p:nvSpPr>
        <p:spPr>
          <a:xfrm>
            <a:off x="381000" y="228600"/>
            <a:ext cx="4419600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entury Gothic"/>
              <a:buNone/>
            </a:pPr>
            <a:r>
              <a:rPr b="1" i="0" lang="en-US" sz="72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Thanks for a great</a:t>
            </a:r>
            <a:r>
              <a:rPr b="1" i="0" lang="en-US" sz="72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season!</a:t>
            </a:r>
            <a:endParaRPr b="1" i="0" sz="7200" u="none" cap="none" strike="noStrik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2" name="Google Shape;592;p89"/>
          <p:cNvSpPr txBox="1"/>
          <p:nvPr/>
        </p:nvSpPr>
        <p:spPr>
          <a:xfrm>
            <a:off x="389641" y="6071208"/>
            <a:ext cx="87138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entury Gothic"/>
              <a:buNone/>
            </a:pPr>
            <a:r>
              <a:rPr b="1" i="0" lang="en-US" sz="36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Coach </a:t>
            </a:r>
            <a:r>
              <a:rPr b="1" lang="en-US" sz="36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Monica</a:t>
            </a:r>
            <a:endParaRPr/>
          </a:p>
        </p:txBody>
      </p:sp>
      <p:pic>
        <p:nvPicPr>
          <p:cNvPr id="593" name="Google Shape;593;p89"/>
          <p:cNvPicPr preferRelativeResize="0"/>
          <p:nvPr/>
        </p:nvPicPr>
        <p:blipFill rotWithShape="1">
          <a:blip r:embed="rId3">
            <a:alphaModFix/>
          </a:blip>
          <a:srcRect b="20149" l="23707" r="11572" t="9787"/>
          <a:stretch/>
        </p:blipFill>
        <p:spPr>
          <a:xfrm>
            <a:off x="5204575" y="408499"/>
            <a:ext cx="3314974" cy="5382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521350" y="304075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Ella Gand Sedeita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b="0" l="42238" r="26005" t="22136"/>
          <a:stretch/>
        </p:blipFill>
        <p:spPr>
          <a:xfrm>
            <a:off x="5975925" y="1695350"/>
            <a:ext cx="3063250" cy="50102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5" name="Google Shape;125;p22"/>
          <p:cNvGraphicFramePr/>
          <p:nvPr/>
        </p:nvGraphicFramePr>
        <p:xfrm>
          <a:off x="305900" y="1787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486025"/>
                <a:gridCol w="704850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18:13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990600" y="216550"/>
            <a:ext cx="8001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entury Gothic"/>
              <a:buNone/>
            </a:pPr>
            <a:r>
              <a:rPr lang="en-US" sz="5400">
                <a:solidFill>
                  <a:srgbClr val="C00000"/>
                </a:solidFill>
              </a:rPr>
              <a:t>Kasey Lubeck</a:t>
            </a:r>
            <a:endParaRPr sz="5400">
              <a:solidFill>
                <a:srgbClr val="C00000"/>
              </a:solidFill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b="26046" l="0" r="40065" t="0"/>
          <a:stretch/>
        </p:blipFill>
        <p:spPr>
          <a:xfrm>
            <a:off x="5840550" y="1045250"/>
            <a:ext cx="3151052" cy="51887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" name="Google Shape;132;p23"/>
          <p:cNvGraphicFramePr/>
          <p:nvPr/>
        </p:nvGraphicFramePr>
        <p:xfrm>
          <a:off x="97700" y="1454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{D2B3EE24-DF21-4F40-92DD-DA4AF0115567}</a:tableStyleId>
              </a:tblPr>
              <a:tblGrid>
                <a:gridCol w="2486025"/>
                <a:gridCol w="704850"/>
                <a:gridCol w="762000"/>
                <a:gridCol w="790575"/>
                <a:gridCol w="79057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Meet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 Time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PPM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Home vs. ZB, Warren, Mather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8/29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18:43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9:22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Lake Park Invite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9/14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18:13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9:06</a:t>
                      </a:r>
                      <a:endParaRPr sz="18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Main West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19:13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Peoria/Libertyville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31:39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10:55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VH Quad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10:40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Whitney Young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9/28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20:29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10:14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Niles West Invite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10/5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19:47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9:53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38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Conference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10/20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19:03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9:31</a:t>
                      </a:r>
                      <a:endParaRPr sz="1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